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notesMasterIdLst>
    <p:notesMasterId r:id="rId17"/>
  </p:notesMasterIdLst>
  <p:sldIdLst>
    <p:sldId id="256" r:id="rId2"/>
    <p:sldId id="257" r:id="rId3"/>
    <p:sldId id="268" r:id="rId4"/>
    <p:sldId id="278" r:id="rId5"/>
    <p:sldId id="279" r:id="rId6"/>
    <p:sldId id="280" r:id="rId7"/>
    <p:sldId id="271" r:id="rId8"/>
    <p:sldId id="272" r:id="rId9"/>
    <p:sldId id="281" r:id="rId10"/>
    <p:sldId id="282" r:id="rId11"/>
    <p:sldId id="283" r:id="rId12"/>
    <p:sldId id="284" r:id="rId13"/>
    <p:sldId id="285" r:id="rId14"/>
    <p:sldId id="286" r:id="rId15"/>
    <p:sldId id="287" r:id="rId16"/>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5914"/>
    <a:srgbClr val="FDFD00"/>
    <a:srgbClr val="FD59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FBA953-5A90-4863-957B-01F8A33C28F9}" v="801" dt="2025-08-04T13:18:08.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p:scale>
          <a:sx n="69" d="100"/>
          <a:sy n="69" d="100"/>
        </p:scale>
        <p:origin x="36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line sitina" userId="7493c19665397f98" providerId="LiveId" clId="{46FBA953-5A90-4863-957B-01F8A33C28F9}"/>
    <pc:docChg chg="undo redo custSel addSld delSld modSld">
      <pc:chgData name="celine sitina" userId="7493c19665397f98" providerId="LiveId" clId="{46FBA953-5A90-4863-957B-01F8A33C28F9}" dt="2025-08-04T13:19:28.265" v="5731" actId="14100"/>
      <pc:docMkLst>
        <pc:docMk/>
      </pc:docMkLst>
      <pc:sldChg chg="addSp delSp modSp mod setClrOvrMap">
        <pc:chgData name="celine sitina" userId="7493c19665397f98" providerId="LiveId" clId="{46FBA953-5A90-4863-957B-01F8A33C28F9}" dt="2025-08-04T12:19:38.764" v="4578" actId="207"/>
        <pc:sldMkLst>
          <pc:docMk/>
          <pc:sldMk cId="3145707604" sldId="256"/>
        </pc:sldMkLst>
        <pc:spChg chg="mod ord">
          <ac:chgData name="celine sitina" userId="7493c19665397f98" providerId="LiveId" clId="{46FBA953-5A90-4863-957B-01F8A33C28F9}" dt="2025-08-04T12:19:38.764" v="4578" actId="207"/>
          <ac:spMkLst>
            <pc:docMk/>
            <pc:sldMk cId="3145707604" sldId="256"/>
            <ac:spMk id="2" creationId="{C35B6B8F-C227-DC1B-C05A-493458E61174}"/>
          </ac:spMkLst>
        </pc:spChg>
        <pc:spChg chg="add del">
          <ac:chgData name="celine sitina" userId="7493c19665397f98" providerId="LiveId" clId="{46FBA953-5A90-4863-957B-01F8A33C28F9}" dt="2025-08-04T10:24:41.166" v="3894" actId="26606"/>
          <ac:spMkLst>
            <pc:docMk/>
            <pc:sldMk cId="3145707604" sldId="256"/>
            <ac:spMk id="50" creationId="{19F9BF86-FE94-4517-B97D-026C7515E589}"/>
          </ac:spMkLst>
        </pc:spChg>
        <pc:spChg chg="add del">
          <ac:chgData name="celine sitina" userId="7493c19665397f98" providerId="LiveId" clId="{46FBA953-5A90-4863-957B-01F8A33C28F9}" dt="2025-08-04T10:24:41.166" v="3894" actId="26606"/>
          <ac:spMkLst>
            <pc:docMk/>
            <pc:sldMk cId="3145707604" sldId="256"/>
            <ac:spMk id="52" creationId="{F8B2ECD5-47B1-47AD-AC9D-045064631A65}"/>
          </ac:spMkLst>
        </pc:spChg>
        <pc:spChg chg="add del">
          <ac:chgData name="celine sitina" userId="7493c19665397f98" providerId="LiveId" clId="{46FBA953-5A90-4863-957B-01F8A33C28F9}" dt="2025-08-04T10:24:25.840" v="3891" actId="26606"/>
          <ac:spMkLst>
            <pc:docMk/>
            <pc:sldMk cId="3145707604" sldId="256"/>
            <ac:spMk id="61" creationId="{19F9BF86-FE94-4517-B97D-026C7515E589}"/>
          </ac:spMkLst>
        </pc:spChg>
        <pc:spChg chg="add del">
          <ac:chgData name="celine sitina" userId="7493c19665397f98" providerId="LiveId" clId="{46FBA953-5A90-4863-957B-01F8A33C28F9}" dt="2025-08-04T10:24:25.840" v="3891" actId="26606"/>
          <ac:spMkLst>
            <pc:docMk/>
            <pc:sldMk cId="3145707604" sldId="256"/>
            <ac:spMk id="63" creationId="{38390362-5868-4DF6-BD74-91C728840437}"/>
          </ac:spMkLst>
        </pc:spChg>
        <pc:spChg chg="add del">
          <ac:chgData name="celine sitina" userId="7493c19665397f98" providerId="LiveId" clId="{46FBA953-5A90-4863-957B-01F8A33C28F9}" dt="2025-08-04T10:24:41.149" v="3893" actId="26606"/>
          <ac:spMkLst>
            <pc:docMk/>
            <pc:sldMk cId="3145707604" sldId="256"/>
            <ac:spMk id="67" creationId="{19F9BF86-FE94-4517-B97D-026C7515E589}"/>
          </ac:spMkLst>
        </pc:spChg>
        <pc:spChg chg="add del">
          <ac:chgData name="celine sitina" userId="7493c19665397f98" providerId="LiveId" clId="{46FBA953-5A90-4863-957B-01F8A33C28F9}" dt="2025-08-04T10:24:41.149" v="3893" actId="26606"/>
          <ac:spMkLst>
            <pc:docMk/>
            <pc:sldMk cId="3145707604" sldId="256"/>
            <ac:spMk id="68" creationId="{05DEC45B-BA77-21C0-3869-05DE7C92376D}"/>
          </ac:spMkLst>
        </pc:spChg>
        <pc:spChg chg="add del">
          <ac:chgData name="celine sitina" userId="7493c19665397f98" providerId="LiveId" clId="{46FBA953-5A90-4863-957B-01F8A33C28F9}" dt="2025-08-04T10:26:03.535" v="3908" actId="26606"/>
          <ac:spMkLst>
            <pc:docMk/>
            <pc:sldMk cId="3145707604" sldId="256"/>
            <ac:spMk id="71" creationId="{CFD1D2CD-954D-4C4D-B505-05EAD159B230}"/>
          </ac:spMkLst>
        </pc:spChg>
        <pc:spChg chg="add del">
          <ac:chgData name="celine sitina" userId="7493c19665397f98" providerId="LiveId" clId="{46FBA953-5A90-4863-957B-01F8A33C28F9}" dt="2025-08-04T10:25:47.510" v="3903" actId="26606"/>
          <ac:spMkLst>
            <pc:docMk/>
            <pc:sldMk cId="3145707604" sldId="256"/>
            <ac:spMk id="77" creationId="{19F9BF86-FE94-4517-B97D-026C7515E589}"/>
          </ac:spMkLst>
        </pc:spChg>
        <pc:spChg chg="add del">
          <ac:chgData name="celine sitina" userId="7493c19665397f98" providerId="LiveId" clId="{46FBA953-5A90-4863-957B-01F8A33C28F9}" dt="2025-08-04T10:25:47.510" v="3903" actId="26606"/>
          <ac:spMkLst>
            <pc:docMk/>
            <pc:sldMk cId="3145707604" sldId="256"/>
            <ac:spMk id="79" creationId="{36136311-C81B-47C5-AE0A-5641A5A59520}"/>
          </ac:spMkLst>
        </pc:spChg>
        <pc:spChg chg="add del">
          <ac:chgData name="celine sitina" userId="7493c19665397f98" providerId="LiveId" clId="{46FBA953-5A90-4863-957B-01F8A33C28F9}" dt="2025-08-04T10:25:55.471" v="3905" actId="26606"/>
          <ac:spMkLst>
            <pc:docMk/>
            <pc:sldMk cId="3145707604" sldId="256"/>
            <ac:spMk id="83" creationId="{19F9BF86-FE94-4517-B97D-026C7515E589}"/>
          </ac:spMkLst>
        </pc:spChg>
        <pc:spChg chg="add del">
          <ac:chgData name="celine sitina" userId="7493c19665397f98" providerId="LiveId" clId="{46FBA953-5A90-4863-957B-01F8A33C28F9}" dt="2025-08-04T10:25:55.471" v="3905" actId="26606"/>
          <ac:spMkLst>
            <pc:docMk/>
            <pc:sldMk cId="3145707604" sldId="256"/>
            <ac:spMk id="84" creationId="{D30DD7D3-2712-4491-B2C2-5FC23330C7CB}"/>
          </ac:spMkLst>
        </pc:spChg>
        <pc:spChg chg="add del">
          <ac:chgData name="celine sitina" userId="7493c19665397f98" providerId="LiveId" clId="{46FBA953-5A90-4863-957B-01F8A33C28F9}" dt="2025-08-04T10:26:03.530" v="3907" actId="26606"/>
          <ac:spMkLst>
            <pc:docMk/>
            <pc:sldMk cId="3145707604" sldId="256"/>
            <ac:spMk id="87" creationId="{CFD1D2CD-954D-4C4D-B505-05EAD159B230}"/>
          </ac:spMkLst>
        </pc:spChg>
        <pc:spChg chg="add">
          <ac:chgData name="celine sitina" userId="7493c19665397f98" providerId="LiveId" clId="{46FBA953-5A90-4863-957B-01F8A33C28F9}" dt="2025-08-04T10:26:03.535" v="3908" actId="26606"/>
          <ac:spMkLst>
            <pc:docMk/>
            <pc:sldMk cId="3145707604" sldId="256"/>
            <ac:spMk id="90" creationId="{19F9BF86-FE94-4517-B97D-026C7515E589}"/>
          </ac:spMkLst>
        </pc:spChg>
        <pc:spChg chg="add">
          <ac:chgData name="celine sitina" userId="7493c19665397f98" providerId="LiveId" clId="{46FBA953-5A90-4863-957B-01F8A33C28F9}" dt="2025-08-04T10:26:03.535" v="3908" actId="26606"/>
          <ac:spMkLst>
            <pc:docMk/>
            <pc:sldMk cId="3145707604" sldId="256"/>
            <ac:spMk id="91" creationId="{D30DD7D3-2712-4491-B2C2-5FC23330C7CB}"/>
          </ac:spMkLst>
        </pc:spChg>
        <pc:picChg chg="mod ord">
          <ac:chgData name="celine sitina" userId="7493c19665397f98" providerId="LiveId" clId="{46FBA953-5A90-4863-957B-01F8A33C28F9}" dt="2025-08-04T10:26:03.535" v="3908" actId="26606"/>
          <ac:picMkLst>
            <pc:docMk/>
            <pc:sldMk cId="3145707604" sldId="256"/>
            <ac:picMk id="14" creationId="{DFE88BAE-ED6D-9970-F4B8-A756E4AA8C10}"/>
          </ac:picMkLst>
        </pc:picChg>
        <pc:cxnChg chg="add del">
          <ac:chgData name="celine sitina" userId="7493c19665397f98" providerId="LiveId" clId="{46FBA953-5A90-4863-957B-01F8A33C28F9}" dt="2025-08-04T10:24:41.166" v="3894" actId="26606"/>
          <ac:cxnSpMkLst>
            <pc:docMk/>
            <pc:sldMk cId="3145707604" sldId="256"/>
            <ac:cxnSpMk id="56" creationId="{F0CE0765-E93C-4D37-9D5F-D464EFB10FA7}"/>
          </ac:cxnSpMkLst>
        </pc:cxnChg>
        <pc:cxnChg chg="add del">
          <ac:chgData name="celine sitina" userId="7493c19665397f98" providerId="LiveId" clId="{46FBA953-5A90-4863-957B-01F8A33C28F9}" dt="2025-08-04T10:24:25.840" v="3891" actId="26606"/>
          <ac:cxnSpMkLst>
            <pc:docMk/>
            <pc:sldMk cId="3145707604" sldId="256"/>
            <ac:cxnSpMk id="65" creationId="{8A5C8BF2-C035-4BFF-8802-A39723834415}"/>
          </ac:cxnSpMkLst>
        </pc:cxnChg>
        <pc:cxnChg chg="add del">
          <ac:chgData name="celine sitina" userId="7493c19665397f98" providerId="LiveId" clId="{46FBA953-5A90-4863-957B-01F8A33C28F9}" dt="2025-08-04T10:24:41.149" v="3893" actId="26606"/>
          <ac:cxnSpMkLst>
            <pc:docMk/>
            <pc:sldMk cId="3145707604" sldId="256"/>
            <ac:cxnSpMk id="69" creationId="{7A0A4642-D29D-0121-4C05-5A5559BC5F39}"/>
          </ac:cxnSpMkLst>
        </pc:cxnChg>
        <pc:cxnChg chg="add del">
          <ac:chgData name="celine sitina" userId="7493c19665397f98" providerId="LiveId" clId="{46FBA953-5A90-4863-957B-01F8A33C28F9}" dt="2025-08-04T10:26:03.535" v="3908" actId="26606"/>
          <ac:cxnSpMkLst>
            <pc:docMk/>
            <pc:sldMk cId="3145707604" sldId="256"/>
            <ac:cxnSpMk id="72" creationId="{D132AEA7-A24A-45A9-BF8F-D0AFF34DF68C}"/>
          </ac:cxnSpMkLst>
        </pc:cxnChg>
        <pc:cxnChg chg="add del">
          <ac:chgData name="celine sitina" userId="7493c19665397f98" providerId="LiveId" clId="{46FBA953-5A90-4863-957B-01F8A33C28F9}" dt="2025-08-04T10:25:47.510" v="3903" actId="26606"/>
          <ac:cxnSpMkLst>
            <pc:docMk/>
            <pc:sldMk cId="3145707604" sldId="256"/>
            <ac:cxnSpMk id="81" creationId="{7CC73A33-65FF-41A9-A3B0-006753CD1028}"/>
          </ac:cxnSpMkLst>
        </pc:cxnChg>
        <pc:cxnChg chg="add del">
          <ac:chgData name="celine sitina" userId="7493c19665397f98" providerId="LiveId" clId="{46FBA953-5A90-4863-957B-01F8A33C28F9}" dt="2025-08-04T10:25:55.471" v="3905" actId="26606"/>
          <ac:cxnSpMkLst>
            <pc:docMk/>
            <pc:sldMk cId="3145707604" sldId="256"/>
            <ac:cxnSpMk id="85" creationId="{FFD0734C-004D-4938-8EA0-2C3867A11A66}"/>
          </ac:cxnSpMkLst>
        </pc:cxnChg>
        <pc:cxnChg chg="add del">
          <ac:chgData name="celine sitina" userId="7493c19665397f98" providerId="LiveId" clId="{46FBA953-5A90-4863-957B-01F8A33C28F9}" dt="2025-08-04T10:26:03.530" v="3907" actId="26606"/>
          <ac:cxnSpMkLst>
            <pc:docMk/>
            <pc:sldMk cId="3145707604" sldId="256"/>
            <ac:cxnSpMk id="88" creationId="{D132AEA7-A24A-45A9-BF8F-D0AFF34DF68C}"/>
          </ac:cxnSpMkLst>
        </pc:cxnChg>
        <pc:cxnChg chg="add">
          <ac:chgData name="celine sitina" userId="7493c19665397f98" providerId="LiveId" clId="{46FBA953-5A90-4863-957B-01F8A33C28F9}" dt="2025-08-04T10:26:03.535" v="3908" actId="26606"/>
          <ac:cxnSpMkLst>
            <pc:docMk/>
            <pc:sldMk cId="3145707604" sldId="256"/>
            <ac:cxnSpMk id="92" creationId="{FFD0734C-004D-4938-8EA0-2C3867A11A66}"/>
          </ac:cxnSpMkLst>
        </pc:cxnChg>
      </pc:sldChg>
      <pc:sldChg chg="addSp delSp modSp mod">
        <pc:chgData name="celine sitina" userId="7493c19665397f98" providerId="LiveId" clId="{46FBA953-5A90-4863-957B-01F8A33C28F9}" dt="2025-08-04T12:42:35.085" v="5021" actId="20577"/>
        <pc:sldMkLst>
          <pc:docMk/>
          <pc:sldMk cId="931623315" sldId="257"/>
        </pc:sldMkLst>
        <pc:spChg chg="del mod">
          <ac:chgData name="celine sitina" userId="7493c19665397f98" providerId="LiveId" clId="{46FBA953-5A90-4863-957B-01F8A33C28F9}" dt="2025-08-04T10:31:56.024" v="3932" actId="12084"/>
          <ac:spMkLst>
            <pc:docMk/>
            <pc:sldMk cId="931623315" sldId="257"/>
            <ac:spMk id="2" creationId="{805C9479-7145-06A5-9068-72721C3D13B4}"/>
          </ac:spMkLst>
        </pc:spChg>
        <pc:graphicFrameChg chg="add mod modGraphic">
          <ac:chgData name="celine sitina" userId="7493c19665397f98" providerId="LiveId" clId="{46FBA953-5A90-4863-957B-01F8A33C28F9}" dt="2025-08-04T12:28:19.404" v="4630"/>
          <ac:graphicFrameMkLst>
            <pc:docMk/>
            <pc:sldMk cId="931623315" sldId="257"/>
            <ac:graphicFrameMk id="3" creationId="{09D3E569-5FEF-ABF2-7CCD-DA1ED79A19AB}"/>
          </ac:graphicFrameMkLst>
        </pc:graphicFrameChg>
        <pc:graphicFrameChg chg="mod modGraphic">
          <ac:chgData name="celine sitina" userId="7493c19665397f98" providerId="LiveId" clId="{46FBA953-5A90-4863-957B-01F8A33C28F9}" dt="2025-08-04T12:42:35.085" v="5021" actId="20577"/>
          <ac:graphicFrameMkLst>
            <pc:docMk/>
            <pc:sldMk cId="931623315" sldId="257"/>
            <ac:graphicFrameMk id="8" creationId="{291F2080-733D-7526-59D8-EB8FFB70B1CB}"/>
          </ac:graphicFrameMkLst>
        </pc:graphicFrameChg>
      </pc:sldChg>
      <pc:sldChg chg="addSp delSp modSp mod setBg">
        <pc:chgData name="celine sitina" userId="7493c19665397f98" providerId="LiveId" clId="{46FBA953-5A90-4863-957B-01F8A33C28F9}" dt="2025-08-04T12:28:26.160" v="4631"/>
        <pc:sldMkLst>
          <pc:docMk/>
          <pc:sldMk cId="3309183503" sldId="268"/>
        </pc:sldMkLst>
        <pc:spChg chg="del mod">
          <ac:chgData name="celine sitina" userId="7493c19665397f98" providerId="LiveId" clId="{46FBA953-5A90-4863-957B-01F8A33C28F9}" dt="2025-08-04T10:37:18.404" v="3972" actId="12084"/>
          <ac:spMkLst>
            <pc:docMk/>
            <pc:sldMk cId="3309183503" sldId="268"/>
            <ac:spMk id="2" creationId="{B019A0A3-4731-FE2D-C56D-7E5B903F6217}"/>
          </ac:spMkLst>
        </pc:spChg>
        <pc:spChg chg="del mod">
          <ac:chgData name="celine sitina" userId="7493c19665397f98" providerId="LiveId" clId="{46FBA953-5A90-4863-957B-01F8A33C28F9}" dt="2025-08-04T10:34:31.404" v="3940" actId="12084"/>
          <ac:spMkLst>
            <pc:docMk/>
            <pc:sldMk cId="3309183503" sldId="268"/>
            <ac:spMk id="3" creationId="{42220630-1E3D-703C-49BB-ACA1F07874BE}"/>
          </ac:spMkLst>
        </pc:spChg>
        <pc:spChg chg="del mod">
          <ac:chgData name="celine sitina" userId="7493c19665397f98" providerId="LiveId" clId="{46FBA953-5A90-4863-957B-01F8A33C28F9}" dt="2025-08-04T09:57:35.132" v="3775" actId="478"/>
          <ac:spMkLst>
            <pc:docMk/>
            <pc:sldMk cId="3309183503" sldId="268"/>
            <ac:spMk id="5" creationId="{6DA8D93B-4C22-14DC-6EE7-C87F12608094}"/>
          </ac:spMkLst>
        </pc:spChg>
        <pc:spChg chg="add del mod">
          <ac:chgData name="celine sitina" userId="7493c19665397f98" providerId="LiveId" clId="{46FBA953-5A90-4863-957B-01F8A33C28F9}" dt="2025-08-04T10:39:34.267" v="3985"/>
          <ac:spMkLst>
            <pc:docMk/>
            <pc:sldMk cId="3309183503" sldId="268"/>
            <ac:spMk id="8" creationId="{71FFEC40-447E-9F3D-C18D-120EB8753CB4}"/>
          </ac:spMkLst>
        </pc:spChg>
        <pc:spChg chg="add del mod">
          <ac:chgData name="celine sitina" userId="7493c19665397f98" providerId="LiveId" clId="{46FBA953-5A90-4863-957B-01F8A33C28F9}" dt="2025-08-04T10:40:57.742" v="4003" actId="26606"/>
          <ac:spMkLst>
            <pc:docMk/>
            <pc:sldMk cId="3309183503" sldId="268"/>
            <ac:spMk id="9" creationId="{E8283F1F-7D94-4CDB-BE72-226F88840CFC}"/>
          </ac:spMkLst>
        </pc:spChg>
        <pc:spChg chg="add">
          <ac:chgData name="celine sitina" userId="7493c19665397f98" providerId="LiveId" clId="{46FBA953-5A90-4863-957B-01F8A33C28F9}" dt="2025-08-04T09:57:46.899" v="3776" actId="26606"/>
          <ac:spMkLst>
            <pc:docMk/>
            <pc:sldMk cId="3309183503" sldId="268"/>
            <ac:spMk id="10" creationId="{063F27BC-7079-4FF7-8F7C-ABC82FA3C247}"/>
          </ac:spMkLst>
        </pc:spChg>
        <pc:spChg chg="add del mod">
          <ac:chgData name="celine sitina" userId="7493c19665397f98" providerId="LiveId" clId="{46FBA953-5A90-4863-957B-01F8A33C28F9}" dt="2025-08-04T10:40:36.403" v="3996" actId="478"/>
          <ac:spMkLst>
            <pc:docMk/>
            <pc:sldMk cId="3309183503" sldId="268"/>
            <ac:spMk id="13" creationId="{29411588-EAB3-3128-98E5-6D110B82679D}"/>
          </ac:spMkLst>
        </pc:spChg>
        <pc:spChg chg="add mod">
          <ac:chgData name="celine sitina" userId="7493c19665397f98" providerId="LiveId" clId="{46FBA953-5A90-4863-957B-01F8A33C28F9}" dt="2025-08-04T10:55:58.533" v="4093" actId="2711"/>
          <ac:spMkLst>
            <pc:docMk/>
            <pc:sldMk cId="3309183503" sldId="268"/>
            <ac:spMk id="17" creationId="{DC1D4E16-B645-600A-C533-93E1ABA48675}"/>
          </ac:spMkLst>
        </pc:spChg>
        <pc:graphicFrameChg chg="add del mod">
          <ac:chgData name="celine sitina" userId="7493c19665397f98" providerId="LiveId" clId="{46FBA953-5A90-4863-957B-01F8A33C28F9}" dt="2025-08-04T10:40:32.129" v="3995" actId="478"/>
          <ac:graphicFrameMkLst>
            <pc:docMk/>
            <pc:sldMk cId="3309183503" sldId="268"/>
            <ac:graphicFrameMk id="4" creationId="{E5C16D27-F866-1912-B79B-C7C411B7774B}"/>
          </ac:graphicFrameMkLst>
        </pc:graphicFrameChg>
        <pc:graphicFrameChg chg="add mod modGraphic">
          <ac:chgData name="celine sitina" userId="7493c19665397f98" providerId="LiveId" clId="{46FBA953-5A90-4863-957B-01F8A33C28F9}" dt="2025-08-04T12:28:26.160" v="4631"/>
          <ac:graphicFrameMkLst>
            <pc:docMk/>
            <pc:sldMk cId="3309183503" sldId="268"/>
            <ac:graphicFrameMk id="6" creationId="{73586B2D-5639-F9BC-AE7A-5123176598BB}"/>
          </ac:graphicFrameMkLst>
        </pc:graphicFrameChg>
        <pc:graphicFrameChg chg="add del">
          <ac:chgData name="celine sitina" userId="7493c19665397f98" providerId="LiveId" clId="{46FBA953-5A90-4863-957B-01F8A33C28F9}" dt="2025-08-04T10:40:47.002" v="3998" actId="26606"/>
          <ac:graphicFrameMkLst>
            <pc:docMk/>
            <pc:sldMk cId="3309183503" sldId="268"/>
            <ac:graphicFrameMk id="14" creationId="{8872F591-88AC-1014-3F43-5F8C17114EFF}"/>
          </ac:graphicFrameMkLst>
        </pc:graphicFrameChg>
        <pc:graphicFrameChg chg="add del mod">
          <ac:chgData name="celine sitina" userId="7493c19665397f98" providerId="LiveId" clId="{46FBA953-5A90-4863-957B-01F8A33C28F9}" dt="2025-08-04T10:49:58.219" v="4044" actId="1076"/>
          <ac:graphicFrameMkLst>
            <pc:docMk/>
            <pc:sldMk cId="3309183503" sldId="268"/>
            <ac:graphicFrameMk id="15" creationId="{E6BD912D-1563-AA12-1CA2-D011DC35A4A5}"/>
          </ac:graphicFrameMkLst>
        </pc:graphicFrameChg>
        <pc:graphicFrameChg chg="add del">
          <ac:chgData name="celine sitina" userId="7493c19665397f98" providerId="LiveId" clId="{46FBA953-5A90-4863-957B-01F8A33C28F9}" dt="2025-08-04T10:40:52.599" v="4000" actId="26606"/>
          <ac:graphicFrameMkLst>
            <pc:docMk/>
            <pc:sldMk cId="3309183503" sldId="268"/>
            <ac:graphicFrameMk id="16" creationId="{4ED9914D-F4B0-C3D8-477E-EC6AB53C0A65}"/>
          </ac:graphicFrameMkLst>
        </pc:graphicFrameChg>
        <pc:graphicFrameChg chg="add del">
          <ac:chgData name="celine sitina" userId="7493c19665397f98" providerId="LiveId" clId="{46FBA953-5A90-4863-957B-01F8A33C28F9}" dt="2025-08-04T10:40:57.731" v="4002" actId="26606"/>
          <ac:graphicFrameMkLst>
            <pc:docMk/>
            <pc:sldMk cId="3309183503" sldId="268"/>
            <ac:graphicFrameMk id="18" creationId="{8872F591-88AC-1014-3F43-5F8C17114EFF}"/>
          </ac:graphicFrameMkLst>
        </pc:graphicFrameChg>
        <pc:graphicFrameChg chg="add del mod">
          <ac:chgData name="celine sitina" userId="7493c19665397f98" providerId="LiveId" clId="{46FBA953-5A90-4863-957B-01F8A33C28F9}" dt="2025-08-04T10:50:11.572" v="4047" actId="11529"/>
          <ac:graphicFrameMkLst>
            <pc:docMk/>
            <pc:sldMk cId="3309183503" sldId="268"/>
            <ac:graphicFrameMk id="20" creationId="{4ED9914D-F4B0-C3D8-477E-EC6AB53C0A65}"/>
          </ac:graphicFrameMkLst>
        </pc:graphicFrameChg>
        <pc:picChg chg="add mod">
          <ac:chgData name="celine sitina" userId="7493c19665397f98" providerId="LiveId" clId="{46FBA953-5A90-4863-957B-01F8A33C28F9}" dt="2025-08-04T10:37:01.581" v="3971" actId="27957"/>
          <ac:picMkLst>
            <pc:docMk/>
            <pc:sldMk cId="3309183503" sldId="268"/>
            <ac:picMk id="7" creationId="{15DDBD2A-7666-8DFD-022F-61882B53E05F}"/>
          </ac:picMkLst>
        </pc:picChg>
        <pc:cxnChg chg="add">
          <ac:chgData name="celine sitina" userId="7493c19665397f98" providerId="LiveId" clId="{46FBA953-5A90-4863-957B-01F8A33C28F9}" dt="2025-08-04T09:57:46.899" v="3776" actId="26606"/>
          <ac:cxnSpMkLst>
            <pc:docMk/>
            <pc:sldMk cId="3309183503" sldId="268"/>
            <ac:cxnSpMk id="12" creationId="{540DBD50-3CB1-A513-2321-1891E3F0954D}"/>
          </ac:cxnSpMkLst>
        </pc:cxnChg>
      </pc:sldChg>
      <pc:sldChg chg="addSp delSp modSp mod setBg">
        <pc:chgData name="celine sitina" userId="7493c19665397f98" providerId="LiveId" clId="{46FBA953-5A90-4863-957B-01F8A33C28F9}" dt="2025-08-04T13:19:16.243" v="5729" actId="1076"/>
        <pc:sldMkLst>
          <pc:docMk/>
          <pc:sldMk cId="1043355749" sldId="271"/>
        </pc:sldMkLst>
        <pc:spChg chg="del mod">
          <ac:chgData name="celine sitina" userId="7493c19665397f98" providerId="LiveId" clId="{46FBA953-5A90-4863-957B-01F8A33C28F9}" dt="2025-08-04T11:27:12.498" v="4247" actId="12084"/>
          <ac:spMkLst>
            <pc:docMk/>
            <pc:sldMk cId="1043355749" sldId="271"/>
            <ac:spMk id="2" creationId="{591C8230-287A-62B9-E8C4-DC6645CAB96C}"/>
          </ac:spMkLst>
        </pc:spChg>
        <pc:spChg chg="add mod">
          <ac:chgData name="celine sitina" userId="7493c19665397f98" providerId="LiveId" clId="{46FBA953-5A90-4863-957B-01F8A33C28F9}" dt="2025-08-04T10:12:15.610" v="3836" actId="11529"/>
          <ac:spMkLst>
            <pc:docMk/>
            <pc:sldMk cId="1043355749" sldId="271"/>
            <ac:spMk id="4" creationId="{F40EC27B-EB61-6392-07E6-5BEF4F1A87B6}"/>
          </ac:spMkLst>
        </pc:spChg>
        <pc:spChg chg="add del mod">
          <ac:chgData name="celine sitina" userId="7493c19665397f98" providerId="LiveId" clId="{46FBA953-5A90-4863-957B-01F8A33C28F9}" dt="2025-08-04T12:19:10.086" v="4575" actId="14100"/>
          <ac:spMkLst>
            <pc:docMk/>
            <pc:sldMk cId="1043355749" sldId="271"/>
            <ac:spMk id="5" creationId="{040AEE19-17DA-3D65-863E-46867DAA042A}"/>
          </ac:spMkLst>
        </pc:spChg>
        <pc:spChg chg="add">
          <ac:chgData name="celine sitina" userId="7493c19665397f98" providerId="LiveId" clId="{46FBA953-5A90-4863-957B-01F8A33C28F9}" dt="2025-08-04T10:09:13.608" v="3826" actId="26606"/>
          <ac:spMkLst>
            <pc:docMk/>
            <pc:sldMk cId="1043355749" sldId="271"/>
            <ac:spMk id="14" creationId="{744CAA32-F237-419C-A2DD-43C28D920D3C}"/>
          </ac:spMkLst>
        </pc:spChg>
        <pc:graphicFrameChg chg="add del mod">
          <ac:chgData name="celine sitina" userId="7493c19665397f98" providerId="LiveId" clId="{46FBA953-5A90-4863-957B-01F8A33C28F9}" dt="2025-08-04T10:12:15.610" v="3836" actId="11529"/>
          <ac:graphicFrameMkLst>
            <pc:docMk/>
            <pc:sldMk cId="1043355749" sldId="271"/>
            <ac:graphicFrameMk id="3" creationId="{111B417E-A676-3A47-519C-2231A3390964}"/>
          </ac:graphicFrameMkLst>
        </pc:graphicFrameChg>
        <pc:graphicFrameChg chg="add mod modGraphic">
          <ac:chgData name="celine sitina" userId="7493c19665397f98" providerId="LiveId" clId="{46FBA953-5A90-4863-957B-01F8A33C28F9}" dt="2025-08-04T12:19:01.665" v="4573" actId="1076"/>
          <ac:graphicFrameMkLst>
            <pc:docMk/>
            <pc:sldMk cId="1043355749" sldId="271"/>
            <ac:graphicFrameMk id="6" creationId="{FDAED27C-578A-D49F-C4DD-D21B36A5393A}"/>
          </ac:graphicFrameMkLst>
        </pc:graphicFrameChg>
        <pc:picChg chg="mod">
          <ac:chgData name="celine sitina" userId="7493c19665397f98" providerId="LiveId" clId="{46FBA953-5A90-4863-957B-01F8A33C28F9}" dt="2025-08-04T13:19:16.243" v="5729" actId="1076"/>
          <ac:picMkLst>
            <pc:docMk/>
            <pc:sldMk cId="1043355749" sldId="271"/>
            <ac:picMk id="7" creationId="{D1093548-9E04-5A9B-BC0D-CAA53DA4B2C5}"/>
          </ac:picMkLst>
        </pc:picChg>
        <pc:cxnChg chg="add">
          <ac:chgData name="celine sitina" userId="7493c19665397f98" providerId="LiveId" clId="{46FBA953-5A90-4863-957B-01F8A33C28F9}" dt="2025-08-04T10:09:13.608" v="3826" actId="26606"/>
          <ac:cxnSpMkLst>
            <pc:docMk/>
            <pc:sldMk cId="1043355749" sldId="271"/>
            <ac:cxnSpMk id="12" creationId="{118E06E4-607B-144B-382B-AD3D06B1EE8C}"/>
          </ac:cxnSpMkLst>
        </pc:cxnChg>
        <pc:cxnChg chg="add">
          <ac:chgData name="celine sitina" userId="7493c19665397f98" providerId="LiveId" clId="{46FBA953-5A90-4863-957B-01F8A33C28F9}" dt="2025-08-04T10:09:13.608" v="3826" actId="26606"/>
          <ac:cxnSpMkLst>
            <pc:docMk/>
            <pc:sldMk cId="1043355749" sldId="271"/>
            <ac:cxnSpMk id="16" creationId="{02C7985C-B0C3-CC50-E86A-B5EBA40E01DF}"/>
          </ac:cxnSpMkLst>
        </pc:cxnChg>
      </pc:sldChg>
      <pc:sldChg chg="addSp delSp modSp mod setBg">
        <pc:chgData name="celine sitina" userId="7493c19665397f98" providerId="LiveId" clId="{46FBA953-5A90-4863-957B-01F8A33C28F9}" dt="2025-08-04T13:08:02.580" v="5493" actId="2710"/>
        <pc:sldMkLst>
          <pc:docMk/>
          <pc:sldMk cId="3044201185" sldId="272"/>
        </pc:sldMkLst>
        <pc:spChg chg="del mod ord">
          <ac:chgData name="celine sitina" userId="7493c19665397f98" providerId="LiveId" clId="{46FBA953-5A90-4863-957B-01F8A33C28F9}" dt="2025-08-04T11:32:16.308" v="4317" actId="478"/>
          <ac:spMkLst>
            <pc:docMk/>
            <pc:sldMk cId="3044201185" sldId="272"/>
            <ac:spMk id="2" creationId="{9BFB69A3-1E8F-C5D3-1905-A27B059C8C1F}"/>
          </ac:spMkLst>
        </pc:spChg>
        <pc:spChg chg="mod">
          <ac:chgData name="celine sitina" userId="7493c19665397f98" providerId="LiveId" clId="{46FBA953-5A90-4863-957B-01F8A33C28F9}" dt="2025-08-04T13:08:02.580" v="5493" actId="2710"/>
          <ac:spMkLst>
            <pc:docMk/>
            <pc:sldMk cId="3044201185" sldId="272"/>
            <ac:spMk id="5" creationId="{39EDD0A1-84DE-6164-4C19-B20538B072E5}"/>
          </ac:spMkLst>
        </pc:spChg>
        <pc:spChg chg="add del mod">
          <ac:chgData name="celine sitina" userId="7493c19665397f98" providerId="LiveId" clId="{46FBA953-5A90-4863-957B-01F8A33C28F9}" dt="2025-08-04T11:32:25.933" v="4319" actId="478"/>
          <ac:spMkLst>
            <pc:docMk/>
            <pc:sldMk cId="3044201185" sldId="272"/>
            <ac:spMk id="6" creationId="{712B6E03-4FF1-3EE1-B7DD-53E637DE88F2}"/>
          </ac:spMkLst>
        </pc:spChg>
        <pc:spChg chg="add del">
          <ac:chgData name="celine sitina" userId="7493c19665397f98" providerId="LiveId" clId="{46FBA953-5A90-4863-957B-01F8A33C28F9}" dt="2025-08-04T09:23:17.266" v="1629" actId="26606"/>
          <ac:spMkLst>
            <pc:docMk/>
            <pc:sldMk cId="3044201185" sldId="272"/>
            <ac:spMk id="14" creationId="{DBDA151C-5770-45E4-AAFF-59E7F403866D}"/>
          </ac:spMkLst>
        </pc:spChg>
        <pc:spChg chg="add del">
          <ac:chgData name="celine sitina" userId="7493c19665397f98" providerId="LiveId" clId="{46FBA953-5A90-4863-957B-01F8A33C28F9}" dt="2025-08-04T09:23:23.891" v="1631" actId="26606"/>
          <ac:spMkLst>
            <pc:docMk/>
            <pc:sldMk cId="3044201185" sldId="272"/>
            <ac:spMk id="19" creationId="{744CAA32-F237-419C-A2DD-43C28D920D3C}"/>
          </ac:spMkLst>
        </pc:spChg>
        <pc:spChg chg="add del">
          <ac:chgData name="celine sitina" userId="7493c19665397f98" providerId="LiveId" clId="{46FBA953-5A90-4863-957B-01F8A33C28F9}" dt="2025-08-04T09:23:28.799" v="1633" actId="26606"/>
          <ac:spMkLst>
            <pc:docMk/>
            <pc:sldMk cId="3044201185" sldId="272"/>
            <ac:spMk id="23" creationId="{406BD704-01C2-4341-B99A-116CC7EC56EF}"/>
          </ac:spMkLst>
        </pc:spChg>
        <pc:spChg chg="add del">
          <ac:chgData name="celine sitina" userId="7493c19665397f98" providerId="LiveId" clId="{46FBA953-5A90-4863-957B-01F8A33C28F9}" dt="2025-08-04T09:23:28.799" v="1633" actId="26606"/>
          <ac:spMkLst>
            <pc:docMk/>
            <pc:sldMk cId="3044201185" sldId="272"/>
            <ac:spMk id="24" creationId="{0225C01B-A296-4FAA-AA46-794F27DF6934}"/>
          </ac:spMkLst>
        </pc:spChg>
        <pc:spChg chg="add del">
          <ac:chgData name="celine sitina" userId="7493c19665397f98" providerId="LiveId" clId="{46FBA953-5A90-4863-957B-01F8A33C28F9}" dt="2025-08-04T09:23:31.840" v="1635" actId="26606"/>
          <ac:spMkLst>
            <pc:docMk/>
            <pc:sldMk cId="3044201185" sldId="272"/>
            <ac:spMk id="28" creationId="{744CAA32-F237-419C-A2DD-43C28D920D3C}"/>
          </ac:spMkLst>
        </pc:spChg>
        <pc:spChg chg="add del">
          <ac:chgData name="celine sitina" userId="7493c19665397f98" providerId="LiveId" clId="{46FBA953-5A90-4863-957B-01F8A33C28F9}" dt="2025-08-04T09:23:37.759" v="1637" actId="26606"/>
          <ac:spMkLst>
            <pc:docMk/>
            <pc:sldMk cId="3044201185" sldId="272"/>
            <ac:spMk id="32" creationId="{744CAA32-F237-419C-A2DD-43C28D920D3C}"/>
          </ac:spMkLst>
        </pc:spChg>
        <pc:spChg chg="add del">
          <ac:chgData name="celine sitina" userId="7493c19665397f98" providerId="LiveId" clId="{46FBA953-5A90-4863-957B-01F8A33C28F9}" dt="2025-08-04T09:23:48.195" v="1639" actId="26606"/>
          <ac:spMkLst>
            <pc:docMk/>
            <pc:sldMk cId="3044201185" sldId="272"/>
            <ac:spMk id="36" creationId="{744CAA32-F237-419C-A2DD-43C28D920D3C}"/>
          </ac:spMkLst>
        </pc:spChg>
        <pc:spChg chg="add">
          <ac:chgData name="celine sitina" userId="7493c19665397f98" providerId="LiveId" clId="{46FBA953-5A90-4863-957B-01F8A33C28F9}" dt="2025-08-04T09:23:48.205" v="1640" actId="26606"/>
          <ac:spMkLst>
            <pc:docMk/>
            <pc:sldMk cId="3044201185" sldId="272"/>
            <ac:spMk id="40" creationId="{DBDA151C-5770-45E4-AAFF-59E7F403866D}"/>
          </ac:spMkLst>
        </pc:spChg>
        <pc:graphicFrameChg chg="add mod">
          <ac:chgData name="celine sitina" userId="7493c19665397f98" providerId="LiveId" clId="{46FBA953-5A90-4863-957B-01F8A33C28F9}" dt="2025-08-04T12:28:49.359" v="4634" actId="113"/>
          <ac:graphicFrameMkLst>
            <pc:docMk/>
            <pc:sldMk cId="3044201185" sldId="272"/>
            <ac:graphicFrameMk id="3" creationId="{1857FEAF-0CA2-AB42-8764-BBEC4ECD0289}"/>
          </ac:graphicFrameMkLst>
        </pc:graphicFrameChg>
        <pc:picChg chg="mod ord">
          <ac:chgData name="celine sitina" userId="7493c19665397f98" providerId="LiveId" clId="{46FBA953-5A90-4863-957B-01F8A33C28F9}" dt="2025-08-04T11:54:41.456" v="4495" actId="14100"/>
          <ac:picMkLst>
            <pc:docMk/>
            <pc:sldMk cId="3044201185" sldId="272"/>
            <ac:picMk id="7" creationId="{859164E0-02FE-99FB-C4FF-1B2969201E45}"/>
          </ac:picMkLst>
        </pc:picChg>
        <pc:cxnChg chg="add del">
          <ac:chgData name="celine sitina" userId="7493c19665397f98" providerId="LiveId" clId="{46FBA953-5A90-4863-957B-01F8A33C28F9}" dt="2025-08-04T09:23:17.266" v="1629" actId="26606"/>
          <ac:cxnSpMkLst>
            <pc:docMk/>
            <pc:sldMk cId="3044201185" sldId="272"/>
            <ac:cxnSpMk id="12" creationId="{118E06E4-607B-144B-382B-AD3D06B1EE8C}"/>
          </ac:cxnSpMkLst>
        </pc:cxnChg>
        <pc:cxnChg chg="add del">
          <ac:chgData name="celine sitina" userId="7493c19665397f98" providerId="LiveId" clId="{46FBA953-5A90-4863-957B-01F8A33C28F9}" dt="2025-08-04T09:23:17.266" v="1629" actId="26606"/>
          <ac:cxnSpMkLst>
            <pc:docMk/>
            <pc:sldMk cId="3044201185" sldId="272"/>
            <ac:cxnSpMk id="16" creationId="{39AA7464-1EB7-A869-C7D3-AA680BBA984A}"/>
          </ac:cxnSpMkLst>
        </pc:cxnChg>
        <pc:cxnChg chg="add del">
          <ac:chgData name="celine sitina" userId="7493c19665397f98" providerId="LiveId" clId="{46FBA953-5A90-4863-957B-01F8A33C28F9}" dt="2025-08-04T09:23:23.891" v="1631" actId="26606"/>
          <ac:cxnSpMkLst>
            <pc:docMk/>
            <pc:sldMk cId="3044201185" sldId="272"/>
            <ac:cxnSpMk id="18" creationId="{118E06E4-607B-144B-382B-AD3D06B1EE8C}"/>
          </ac:cxnSpMkLst>
        </pc:cxnChg>
        <pc:cxnChg chg="add del">
          <ac:chgData name="celine sitina" userId="7493c19665397f98" providerId="LiveId" clId="{46FBA953-5A90-4863-957B-01F8A33C28F9}" dt="2025-08-04T09:23:23.891" v="1631" actId="26606"/>
          <ac:cxnSpMkLst>
            <pc:docMk/>
            <pc:sldMk cId="3044201185" sldId="272"/>
            <ac:cxnSpMk id="20" creationId="{08052531-D50B-3899-B150-D05525F4F2BC}"/>
          </ac:cxnSpMkLst>
        </pc:cxnChg>
        <pc:cxnChg chg="add del">
          <ac:chgData name="celine sitina" userId="7493c19665397f98" providerId="LiveId" clId="{46FBA953-5A90-4863-957B-01F8A33C28F9}" dt="2025-08-04T09:23:28.799" v="1633" actId="26606"/>
          <ac:cxnSpMkLst>
            <pc:docMk/>
            <pc:sldMk cId="3044201185" sldId="272"/>
            <ac:cxnSpMk id="22" creationId="{118E06E4-607B-144B-382B-AD3D06B1EE8C}"/>
          </ac:cxnSpMkLst>
        </pc:cxnChg>
        <pc:cxnChg chg="add del">
          <ac:chgData name="celine sitina" userId="7493c19665397f98" providerId="LiveId" clId="{46FBA953-5A90-4863-957B-01F8A33C28F9}" dt="2025-08-04T09:23:28.799" v="1633" actId="26606"/>
          <ac:cxnSpMkLst>
            <pc:docMk/>
            <pc:sldMk cId="3044201185" sldId="272"/>
            <ac:cxnSpMk id="25" creationId="{62713E66-598D-4B8A-9D2A-67C7AF46EF11}"/>
          </ac:cxnSpMkLst>
        </pc:cxnChg>
        <pc:cxnChg chg="add del">
          <ac:chgData name="celine sitina" userId="7493c19665397f98" providerId="LiveId" clId="{46FBA953-5A90-4863-957B-01F8A33C28F9}" dt="2025-08-04T09:23:31.840" v="1635" actId="26606"/>
          <ac:cxnSpMkLst>
            <pc:docMk/>
            <pc:sldMk cId="3044201185" sldId="272"/>
            <ac:cxnSpMk id="27" creationId="{118E06E4-607B-144B-382B-AD3D06B1EE8C}"/>
          </ac:cxnSpMkLst>
        </pc:cxnChg>
        <pc:cxnChg chg="add del">
          <ac:chgData name="celine sitina" userId="7493c19665397f98" providerId="LiveId" clId="{46FBA953-5A90-4863-957B-01F8A33C28F9}" dt="2025-08-04T09:23:31.840" v="1635" actId="26606"/>
          <ac:cxnSpMkLst>
            <pc:docMk/>
            <pc:sldMk cId="3044201185" sldId="272"/>
            <ac:cxnSpMk id="29" creationId="{753FE100-D0AB-4AE2-824B-60CFA31EC6A2}"/>
          </ac:cxnSpMkLst>
        </pc:cxnChg>
        <pc:cxnChg chg="add del">
          <ac:chgData name="celine sitina" userId="7493c19665397f98" providerId="LiveId" clId="{46FBA953-5A90-4863-957B-01F8A33C28F9}" dt="2025-08-04T09:23:37.759" v="1637" actId="26606"/>
          <ac:cxnSpMkLst>
            <pc:docMk/>
            <pc:sldMk cId="3044201185" sldId="272"/>
            <ac:cxnSpMk id="31" creationId="{118E06E4-607B-144B-382B-AD3D06B1EE8C}"/>
          </ac:cxnSpMkLst>
        </pc:cxnChg>
        <pc:cxnChg chg="add del">
          <ac:chgData name="celine sitina" userId="7493c19665397f98" providerId="LiveId" clId="{46FBA953-5A90-4863-957B-01F8A33C28F9}" dt="2025-08-04T09:23:37.759" v="1637" actId="26606"/>
          <ac:cxnSpMkLst>
            <pc:docMk/>
            <pc:sldMk cId="3044201185" sldId="272"/>
            <ac:cxnSpMk id="33" creationId="{753FE100-D0AB-4AE2-824B-60CFA31EC6A2}"/>
          </ac:cxnSpMkLst>
        </pc:cxnChg>
        <pc:cxnChg chg="add del">
          <ac:chgData name="celine sitina" userId="7493c19665397f98" providerId="LiveId" clId="{46FBA953-5A90-4863-957B-01F8A33C28F9}" dt="2025-08-04T09:23:48.195" v="1639" actId="26606"/>
          <ac:cxnSpMkLst>
            <pc:docMk/>
            <pc:sldMk cId="3044201185" sldId="272"/>
            <ac:cxnSpMk id="35" creationId="{118E06E4-607B-144B-382B-AD3D06B1EE8C}"/>
          </ac:cxnSpMkLst>
        </pc:cxnChg>
        <pc:cxnChg chg="add del">
          <ac:chgData name="celine sitina" userId="7493c19665397f98" providerId="LiveId" clId="{46FBA953-5A90-4863-957B-01F8A33C28F9}" dt="2025-08-04T09:23:48.195" v="1639" actId="26606"/>
          <ac:cxnSpMkLst>
            <pc:docMk/>
            <pc:sldMk cId="3044201185" sldId="272"/>
            <ac:cxnSpMk id="37" creationId="{08052531-D50B-3899-B150-D05525F4F2BC}"/>
          </ac:cxnSpMkLst>
        </pc:cxnChg>
        <pc:cxnChg chg="add">
          <ac:chgData name="celine sitina" userId="7493c19665397f98" providerId="LiveId" clId="{46FBA953-5A90-4863-957B-01F8A33C28F9}" dt="2025-08-04T09:23:48.205" v="1640" actId="26606"/>
          <ac:cxnSpMkLst>
            <pc:docMk/>
            <pc:sldMk cId="3044201185" sldId="272"/>
            <ac:cxnSpMk id="39" creationId="{118E06E4-607B-144B-382B-AD3D06B1EE8C}"/>
          </ac:cxnSpMkLst>
        </pc:cxnChg>
        <pc:cxnChg chg="add">
          <ac:chgData name="celine sitina" userId="7493c19665397f98" providerId="LiveId" clId="{46FBA953-5A90-4863-957B-01F8A33C28F9}" dt="2025-08-04T09:23:48.205" v="1640" actId="26606"/>
          <ac:cxnSpMkLst>
            <pc:docMk/>
            <pc:sldMk cId="3044201185" sldId="272"/>
            <ac:cxnSpMk id="41" creationId="{39AA7464-1EB7-A869-C7D3-AA680BBA984A}"/>
          </ac:cxnSpMkLst>
        </pc:cxnChg>
      </pc:sldChg>
      <pc:sldChg chg="del">
        <pc:chgData name="celine sitina" userId="7493c19665397f98" providerId="LiveId" clId="{46FBA953-5A90-4863-957B-01F8A33C28F9}" dt="2025-08-04T09:44:24.226" v="2845" actId="2696"/>
        <pc:sldMkLst>
          <pc:docMk/>
          <pc:sldMk cId="3169647681" sldId="273"/>
        </pc:sldMkLst>
      </pc:sldChg>
      <pc:sldChg chg="del">
        <pc:chgData name="celine sitina" userId="7493c19665397f98" providerId="LiveId" clId="{46FBA953-5A90-4863-957B-01F8A33C28F9}" dt="2025-08-04T09:56:34.287" v="3771" actId="2696"/>
        <pc:sldMkLst>
          <pc:docMk/>
          <pc:sldMk cId="3494960810" sldId="274"/>
        </pc:sldMkLst>
      </pc:sldChg>
      <pc:sldChg chg="addSp delSp modSp mod">
        <pc:chgData name="celine sitina" userId="7493c19665397f98" providerId="LiveId" clId="{46FBA953-5A90-4863-957B-01F8A33C28F9}" dt="2025-08-04T12:28:33.622" v="4632"/>
        <pc:sldMkLst>
          <pc:docMk/>
          <pc:sldMk cId="1616445296" sldId="278"/>
        </pc:sldMkLst>
        <pc:spChg chg="del">
          <ac:chgData name="celine sitina" userId="7493c19665397f98" providerId="LiveId" clId="{46FBA953-5A90-4863-957B-01F8A33C28F9}" dt="2025-08-04T10:58:27.352" v="4097" actId="12084"/>
          <ac:spMkLst>
            <pc:docMk/>
            <pc:sldMk cId="1616445296" sldId="278"/>
            <ac:spMk id="2" creationId="{44CD7784-5FB9-B9E0-2DD7-1C2248C957D7}"/>
          </ac:spMkLst>
        </pc:spChg>
        <pc:spChg chg="del mod">
          <ac:chgData name="celine sitina" userId="7493c19665397f98" providerId="LiveId" clId="{46FBA953-5A90-4863-957B-01F8A33C28F9}" dt="2025-08-04T10:57:41.493" v="4095" actId="12084"/>
          <ac:spMkLst>
            <pc:docMk/>
            <pc:sldMk cId="1616445296" sldId="278"/>
            <ac:spMk id="3" creationId="{A3C19180-DA3A-9D58-BF50-A915E20785F5}"/>
          </ac:spMkLst>
        </pc:spChg>
        <pc:spChg chg="add mod">
          <ac:chgData name="celine sitina" userId="7493c19665397f98" providerId="LiveId" clId="{46FBA953-5A90-4863-957B-01F8A33C28F9}" dt="2025-08-04T12:16:40.189" v="4558" actId="207"/>
          <ac:spMkLst>
            <pc:docMk/>
            <pc:sldMk cId="1616445296" sldId="278"/>
            <ac:spMk id="6" creationId="{D18D1E1F-BDE2-BB34-578A-9B7FC6F7C0B6}"/>
          </ac:spMkLst>
        </pc:spChg>
        <pc:spChg chg="add del mod">
          <ac:chgData name="celine sitina" userId="7493c19665397f98" providerId="LiveId" clId="{46FBA953-5A90-4863-957B-01F8A33C28F9}" dt="2025-08-04T11:06:44.822" v="4130" actId="478"/>
          <ac:spMkLst>
            <pc:docMk/>
            <pc:sldMk cId="1616445296" sldId="278"/>
            <ac:spMk id="7" creationId="{614DFF50-6171-B331-B8F1-56427501169A}"/>
          </ac:spMkLst>
        </pc:spChg>
        <pc:graphicFrameChg chg="add del mod">
          <ac:chgData name="celine sitina" userId="7493c19665397f98" providerId="LiveId" clId="{46FBA953-5A90-4863-957B-01F8A33C28F9}" dt="2025-08-04T11:06:20.663" v="4127" actId="11529"/>
          <ac:graphicFrameMkLst>
            <pc:docMk/>
            <pc:sldMk cId="1616445296" sldId="278"/>
            <ac:graphicFrameMk id="4" creationId="{4326D2C7-35A3-C704-4BF7-C26C609E63A8}"/>
          </ac:graphicFrameMkLst>
        </pc:graphicFrameChg>
        <pc:graphicFrameChg chg="add mod modGraphic">
          <ac:chgData name="celine sitina" userId="7493c19665397f98" providerId="LiveId" clId="{46FBA953-5A90-4863-957B-01F8A33C28F9}" dt="2025-08-04T12:28:33.622" v="4632"/>
          <ac:graphicFrameMkLst>
            <pc:docMk/>
            <pc:sldMk cId="1616445296" sldId="278"/>
            <ac:graphicFrameMk id="5" creationId="{CD495D05-2D0C-66DC-1E5B-2B0F9EF3DFA7}"/>
          </ac:graphicFrameMkLst>
        </pc:graphicFrameChg>
        <pc:graphicFrameChg chg="add del mod ord modGraphic">
          <ac:chgData name="celine sitina" userId="7493c19665397f98" providerId="LiveId" clId="{46FBA953-5A90-4863-957B-01F8A33C28F9}" dt="2025-08-04T11:09:36.058" v="4146" actId="478"/>
          <ac:graphicFrameMkLst>
            <pc:docMk/>
            <pc:sldMk cId="1616445296" sldId="278"/>
            <ac:graphicFrameMk id="8" creationId="{A44C79BB-BABA-FDB2-FED3-B70D55EE6230}"/>
          </ac:graphicFrameMkLst>
        </pc:graphicFrameChg>
        <pc:picChg chg="add del mod ord">
          <ac:chgData name="celine sitina" userId="7493c19665397f98" providerId="LiveId" clId="{46FBA953-5A90-4863-957B-01F8A33C28F9}" dt="2025-08-04T11:10:39.440" v="4153" actId="478"/>
          <ac:picMkLst>
            <pc:docMk/>
            <pc:sldMk cId="1616445296" sldId="278"/>
            <ac:picMk id="10" creationId="{A3E39E57-1623-7F04-3201-87A441FDE052}"/>
          </ac:picMkLst>
        </pc:picChg>
      </pc:sldChg>
      <pc:sldChg chg="addSp delSp modSp mod">
        <pc:chgData name="celine sitina" userId="7493c19665397f98" providerId="LiveId" clId="{46FBA953-5A90-4863-957B-01F8A33C28F9}" dt="2025-08-04T11:19:55.736" v="4212" actId="1076"/>
        <pc:sldMkLst>
          <pc:docMk/>
          <pc:sldMk cId="2288812163" sldId="279"/>
        </pc:sldMkLst>
        <pc:spChg chg="del mod">
          <ac:chgData name="celine sitina" userId="7493c19665397f98" providerId="LiveId" clId="{46FBA953-5A90-4863-957B-01F8A33C28F9}" dt="2025-08-04T10:01:00.969" v="3788" actId="26606"/>
          <ac:spMkLst>
            <pc:docMk/>
            <pc:sldMk cId="2288812163" sldId="279"/>
            <ac:spMk id="3" creationId="{50E97F5C-1430-B267-F463-56469537BED0}"/>
          </ac:spMkLst>
        </pc:spChg>
        <pc:spChg chg="add mod">
          <ac:chgData name="celine sitina" userId="7493c19665397f98" providerId="LiveId" clId="{46FBA953-5A90-4863-957B-01F8A33C28F9}" dt="2025-08-04T11:19:46.749" v="4211" actId="164"/>
          <ac:spMkLst>
            <pc:docMk/>
            <pc:sldMk cId="2288812163" sldId="279"/>
            <ac:spMk id="4" creationId="{94A49F49-3E45-68B9-ED30-F7B16FC8C6BD}"/>
          </ac:spMkLst>
        </pc:spChg>
        <pc:grpChg chg="add mod">
          <ac:chgData name="celine sitina" userId="7493c19665397f98" providerId="LiveId" clId="{46FBA953-5A90-4863-957B-01F8A33C28F9}" dt="2025-08-04T11:19:55.736" v="4212" actId="1076"/>
          <ac:grpSpMkLst>
            <pc:docMk/>
            <pc:sldMk cId="2288812163" sldId="279"/>
            <ac:grpSpMk id="8" creationId="{8C273543-00EB-599B-A13E-DF5C3541284A}"/>
          </ac:grpSpMkLst>
        </pc:grpChg>
        <pc:graphicFrameChg chg="add mod modGraphic">
          <ac:chgData name="celine sitina" userId="7493c19665397f98" providerId="LiveId" clId="{46FBA953-5A90-4863-957B-01F8A33C28F9}" dt="2025-08-04T11:19:18.119" v="4209" actId="207"/>
          <ac:graphicFrameMkLst>
            <pc:docMk/>
            <pc:sldMk cId="2288812163" sldId="279"/>
            <ac:graphicFrameMk id="6" creationId="{93F70116-6188-83A5-2E7C-3F7043EB10AD}"/>
          </ac:graphicFrameMkLst>
        </pc:graphicFrameChg>
        <pc:picChg chg="add mod">
          <ac:chgData name="celine sitina" userId="7493c19665397f98" providerId="LiveId" clId="{46FBA953-5A90-4863-957B-01F8A33C28F9}" dt="2025-08-04T11:19:46.749" v="4211" actId="164"/>
          <ac:picMkLst>
            <pc:docMk/>
            <pc:sldMk cId="2288812163" sldId="279"/>
            <ac:picMk id="7" creationId="{B6CB9BC1-4AA6-09E6-39AD-57A37A329B34}"/>
          </ac:picMkLst>
        </pc:picChg>
      </pc:sldChg>
      <pc:sldChg chg="addSp delSp modSp mod">
        <pc:chgData name="celine sitina" userId="7493c19665397f98" providerId="LiveId" clId="{46FBA953-5A90-4863-957B-01F8A33C28F9}" dt="2025-08-04T13:18:58.139" v="5728" actId="1076"/>
        <pc:sldMkLst>
          <pc:docMk/>
          <pc:sldMk cId="107425414" sldId="280"/>
        </pc:sldMkLst>
        <pc:spChg chg="mod">
          <ac:chgData name="celine sitina" userId="7493c19665397f98" providerId="LiveId" clId="{46FBA953-5A90-4863-957B-01F8A33C28F9}" dt="2025-08-04T13:18:58.139" v="5728" actId="1076"/>
          <ac:spMkLst>
            <pc:docMk/>
            <pc:sldMk cId="107425414" sldId="280"/>
            <ac:spMk id="3" creationId="{DCB5BB7E-B95A-C2E9-5540-03AD26FCBE1E}"/>
          </ac:spMkLst>
        </pc:spChg>
        <pc:spChg chg="del">
          <ac:chgData name="celine sitina" userId="7493c19665397f98" providerId="LiveId" clId="{46FBA953-5A90-4863-957B-01F8A33C28F9}" dt="2025-08-04T11:24:48.638" v="4230" actId="12084"/>
          <ac:spMkLst>
            <pc:docMk/>
            <pc:sldMk cId="107425414" sldId="280"/>
            <ac:spMk id="4" creationId="{30C67E2A-A36F-6D75-13DE-97F0BCE351D0}"/>
          </ac:spMkLst>
        </pc:spChg>
        <pc:graphicFrameChg chg="add mod modGraphic">
          <ac:chgData name="celine sitina" userId="7493c19665397f98" providerId="LiveId" clId="{46FBA953-5A90-4863-957B-01F8A33C28F9}" dt="2025-08-04T13:18:19.170" v="5725" actId="1076"/>
          <ac:graphicFrameMkLst>
            <pc:docMk/>
            <pc:sldMk cId="107425414" sldId="280"/>
            <ac:graphicFrameMk id="2" creationId="{4BC832D1-4FD2-5F19-4F9C-BD925128FCA8}"/>
          </ac:graphicFrameMkLst>
        </pc:graphicFrameChg>
      </pc:sldChg>
      <pc:sldChg chg="addSp delSp modSp mod">
        <pc:chgData name="celine sitina" userId="7493c19665397f98" providerId="LiveId" clId="{46FBA953-5A90-4863-957B-01F8A33C28F9}" dt="2025-08-04T13:19:28.265" v="5731" actId="14100"/>
        <pc:sldMkLst>
          <pc:docMk/>
          <pc:sldMk cId="467709746" sldId="281"/>
        </pc:sldMkLst>
        <pc:spChg chg="del">
          <ac:chgData name="celine sitina" userId="7493c19665397f98" providerId="LiveId" clId="{46FBA953-5A90-4863-957B-01F8A33C28F9}" dt="2025-08-04T11:34:32.936" v="4327" actId="12084"/>
          <ac:spMkLst>
            <pc:docMk/>
            <pc:sldMk cId="467709746" sldId="281"/>
            <ac:spMk id="2" creationId="{94255191-3961-380D-2859-A13D34A95A16}"/>
          </ac:spMkLst>
        </pc:spChg>
        <pc:spChg chg="mod">
          <ac:chgData name="celine sitina" userId="7493c19665397f98" providerId="LiveId" clId="{46FBA953-5A90-4863-957B-01F8A33C28F9}" dt="2025-08-04T12:20:54.594" v="4587" actId="207"/>
          <ac:spMkLst>
            <pc:docMk/>
            <pc:sldMk cId="467709746" sldId="281"/>
            <ac:spMk id="4" creationId="{76D302D3-BFAC-DEAD-5AE6-E0AAB97FBBB9}"/>
          </ac:spMkLst>
        </pc:spChg>
        <pc:graphicFrameChg chg="add mod modGraphic">
          <ac:chgData name="celine sitina" userId="7493c19665397f98" providerId="LiveId" clId="{46FBA953-5A90-4863-957B-01F8A33C28F9}" dt="2025-08-04T11:36:17.847" v="4342" actId="1076"/>
          <ac:graphicFrameMkLst>
            <pc:docMk/>
            <pc:sldMk cId="467709746" sldId="281"/>
            <ac:graphicFrameMk id="3" creationId="{63CE6E16-CF6D-F8C8-5677-B09C32680209}"/>
          </ac:graphicFrameMkLst>
        </pc:graphicFrameChg>
        <pc:picChg chg="mod">
          <ac:chgData name="celine sitina" userId="7493c19665397f98" providerId="LiveId" clId="{46FBA953-5A90-4863-957B-01F8A33C28F9}" dt="2025-08-04T13:19:28.265" v="5731" actId="14100"/>
          <ac:picMkLst>
            <pc:docMk/>
            <pc:sldMk cId="467709746" sldId="281"/>
            <ac:picMk id="6" creationId="{957DB66E-2DDE-7469-C26F-A4E74CD2F69F}"/>
          </ac:picMkLst>
        </pc:picChg>
      </pc:sldChg>
      <pc:sldChg chg="addSp delSp modSp mod setBg">
        <pc:chgData name="celine sitina" userId="7493c19665397f98" providerId="LiveId" clId="{46FBA953-5A90-4863-957B-01F8A33C28F9}" dt="2025-08-04T12:49:40.698" v="5228" actId="20577"/>
        <pc:sldMkLst>
          <pc:docMk/>
          <pc:sldMk cId="660580360" sldId="282"/>
        </pc:sldMkLst>
        <pc:spChg chg="del mod ord">
          <ac:chgData name="celine sitina" userId="7493c19665397f98" providerId="LiveId" clId="{46FBA953-5A90-4863-957B-01F8A33C28F9}" dt="2025-08-04T11:38:13.841" v="4364" actId="12084"/>
          <ac:spMkLst>
            <pc:docMk/>
            <pc:sldMk cId="660580360" sldId="282"/>
            <ac:spMk id="2" creationId="{8EA305BF-564A-7EC5-005E-9905706B90DC}"/>
          </ac:spMkLst>
        </pc:spChg>
        <pc:spChg chg="add del mod ord">
          <ac:chgData name="celine sitina" userId="7493c19665397f98" providerId="LiveId" clId="{46FBA953-5A90-4863-957B-01F8A33C28F9}" dt="2025-08-04T09:01:41.592" v="1125" actId="26606"/>
          <ac:spMkLst>
            <pc:docMk/>
            <pc:sldMk cId="660580360" sldId="282"/>
            <ac:spMk id="4" creationId="{1B944FA7-4138-02D4-C95A-0E11A31ADBE9}"/>
          </ac:spMkLst>
        </pc:spChg>
        <pc:spChg chg="add del">
          <ac:chgData name="celine sitina" userId="7493c19665397f98" providerId="LiveId" clId="{46FBA953-5A90-4863-957B-01F8A33C28F9}" dt="2025-08-04T09:00:25.675" v="1099" actId="26606"/>
          <ac:spMkLst>
            <pc:docMk/>
            <pc:sldMk cId="660580360" sldId="282"/>
            <ac:spMk id="13" creationId="{744CAA32-F237-419C-A2DD-43C28D920D3C}"/>
          </ac:spMkLst>
        </pc:spChg>
        <pc:spChg chg="add del">
          <ac:chgData name="celine sitina" userId="7493c19665397f98" providerId="LiveId" clId="{46FBA953-5A90-4863-957B-01F8A33C28F9}" dt="2025-08-04T09:00:29.674" v="1101" actId="26606"/>
          <ac:spMkLst>
            <pc:docMk/>
            <pc:sldMk cId="660580360" sldId="282"/>
            <ac:spMk id="18" creationId="{744CAA32-F237-419C-A2DD-43C28D920D3C}"/>
          </ac:spMkLst>
        </pc:spChg>
        <pc:spChg chg="add del">
          <ac:chgData name="celine sitina" userId="7493c19665397f98" providerId="LiveId" clId="{46FBA953-5A90-4863-957B-01F8A33C28F9}" dt="2025-08-04T09:00:34.322" v="1103" actId="26606"/>
          <ac:spMkLst>
            <pc:docMk/>
            <pc:sldMk cId="660580360" sldId="282"/>
            <ac:spMk id="22" creationId="{DBDA151C-5770-45E4-AAFF-59E7F403866D}"/>
          </ac:spMkLst>
        </pc:spChg>
        <pc:spChg chg="add del">
          <ac:chgData name="celine sitina" userId="7493c19665397f98" providerId="LiveId" clId="{46FBA953-5A90-4863-957B-01F8A33C28F9}" dt="2025-08-04T09:00:37.704" v="1105" actId="26606"/>
          <ac:spMkLst>
            <pc:docMk/>
            <pc:sldMk cId="660580360" sldId="282"/>
            <ac:spMk id="26" creationId="{744CAA32-F237-419C-A2DD-43C28D920D3C}"/>
          </ac:spMkLst>
        </pc:spChg>
        <pc:spChg chg="add del">
          <ac:chgData name="celine sitina" userId="7493c19665397f98" providerId="LiveId" clId="{46FBA953-5A90-4863-957B-01F8A33C28F9}" dt="2025-08-04T09:00:40.456" v="1107" actId="26606"/>
          <ac:spMkLst>
            <pc:docMk/>
            <pc:sldMk cId="660580360" sldId="282"/>
            <ac:spMk id="30" creationId="{DBDA151C-5770-45E4-AAFF-59E7F403866D}"/>
          </ac:spMkLst>
        </pc:spChg>
        <pc:spChg chg="add del">
          <ac:chgData name="celine sitina" userId="7493c19665397f98" providerId="LiveId" clId="{46FBA953-5A90-4863-957B-01F8A33C28F9}" dt="2025-08-04T09:00:49.994" v="1109" actId="26606"/>
          <ac:spMkLst>
            <pc:docMk/>
            <pc:sldMk cId="660580360" sldId="282"/>
            <ac:spMk id="34" creationId="{744CAA32-F237-419C-A2DD-43C28D920D3C}"/>
          </ac:spMkLst>
        </pc:spChg>
        <pc:spChg chg="add del">
          <ac:chgData name="celine sitina" userId="7493c19665397f98" providerId="LiveId" clId="{46FBA953-5A90-4863-957B-01F8A33C28F9}" dt="2025-08-04T09:00:54.100" v="1111" actId="26606"/>
          <ac:spMkLst>
            <pc:docMk/>
            <pc:sldMk cId="660580360" sldId="282"/>
            <ac:spMk id="38" creationId="{744CAA32-F237-419C-A2DD-43C28D920D3C}"/>
          </ac:spMkLst>
        </pc:spChg>
        <pc:spChg chg="add del">
          <ac:chgData name="celine sitina" userId="7493c19665397f98" providerId="LiveId" clId="{46FBA953-5A90-4863-957B-01F8A33C28F9}" dt="2025-08-04T09:01:41.592" v="1125" actId="26606"/>
          <ac:spMkLst>
            <pc:docMk/>
            <pc:sldMk cId="660580360" sldId="282"/>
            <ac:spMk id="42" creationId="{744CAA32-F237-419C-A2DD-43C28D920D3C}"/>
          </ac:spMkLst>
        </pc:spChg>
        <pc:spChg chg="add del">
          <ac:chgData name="celine sitina" userId="7493c19665397f98" providerId="LiveId" clId="{46FBA953-5A90-4863-957B-01F8A33C28F9}" dt="2025-08-04T09:01:15.378" v="1114" actId="26606"/>
          <ac:spMkLst>
            <pc:docMk/>
            <pc:sldMk cId="660580360" sldId="282"/>
            <ac:spMk id="50" creationId="{8FCE029E-5073-4498-8104-8427AA987352}"/>
          </ac:spMkLst>
        </pc:spChg>
        <pc:spChg chg="add del">
          <ac:chgData name="celine sitina" userId="7493c19665397f98" providerId="LiveId" clId="{46FBA953-5A90-4863-957B-01F8A33C28F9}" dt="2025-08-04T09:01:19.575" v="1116" actId="26606"/>
          <ac:spMkLst>
            <pc:docMk/>
            <pc:sldMk cId="660580360" sldId="282"/>
            <ac:spMk id="55" creationId="{744CAA32-F237-419C-A2DD-43C28D920D3C}"/>
          </ac:spMkLst>
        </pc:spChg>
        <pc:spChg chg="add del">
          <ac:chgData name="celine sitina" userId="7493c19665397f98" providerId="LiveId" clId="{46FBA953-5A90-4863-957B-01F8A33C28F9}" dt="2025-08-04T09:01:24.170" v="1118" actId="26606"/>
          <ac:spMkLst>
            <pc:docMk/>
            <pc:sldMk cId="660580360" sldId="282"/>
            <ac:spMk id="59" creationId="{8FCE029E-5073-4498-8104-8427AA987352}"/>
          </ac:spMkLst>
        </pc:spChg>
        <pc:spChg chg="add del">
          <ac:chgData name="celine sitina" userId="7493c19665397f98" providerId="LiveId" clId="{46FBA953-5A90-4863-957B-01F8A33C28F9}" dt="2025-08-04T09:01:29.935" v="1120" actId="26606"/>
          <ac:spMkLst>
            <pc:docMk/>
            <pc:sldMk cId="660580360" sldId="282"/>
            <ac:spMk id="63" creationId="{744CAA32-F237-419C-A2DD-43C28D920D3C}"/>
          </ac:spMkLst>
        </pc:spChg>
        <pc:spChg chg="add del">
          <ac:chgData name="celine sitina" userId="7493c19665397f98" providerId="LiveId" clId="{46FBA953-5A90-4863-957B-01F8A33C28F9}" dt="2025-08-04T09:01:32.090" v="1122" actId="26606"/>
          <ac:spMkLst>
            <pc:docMk/>
            <pc:sldMk cId="660580360" sldId="282"/>
            <ac:spMk id="67" creationId="{744CAA32-F237-419C-A2DD-43C28D920D3C}"/>
          </ac:spMkLst>
        </pc:spChg>
        <pc:spChg chg="add del">
          <ac:chgData name="celine sitina" userId="7493c19665397f98" providerId="LiveId" clId="{46FBA953-5A90-4863-957B-01F8A33C28F9}" dt="2025-08-04T09:01:41.574" v="1124" actId="26606"/>
          <ac:spMkLst>
            <pc:docMk/>
            <pc:sldMk cId="660580360" sldId="282"/>
            <ac:spMk id="72" creationId="{744CAA32-F237-419C-A2DD-43C28D920D3C}"/>
          </ac:spMkLst>
        </pc:spChg>
        <pc:spChg chg="add del">
          <ac:chgData name="celine sitina" userId="7493c19665397f98" providerId="LiveId" clId="{46FBA953-5A90-4863-957B-01F8A33C28F9}" dt="2025-08-04T09:03:14.800" v="1140" actId="26606"/>
          <ac:spMkLst>
            <pc:docMk/>
            <pc:sldMk cId="660580360" sldId="282"/>
            <ac:spMk id="77" creationId="{744CAA32-F237-419C-A2DD-43C28D920D3C}"/>
          </ac:spMkLst>
        </pc:spChg>
        <pc:spChg chg="add del">
          <ac:chgData name="celine sitina" userId="7493c19665397f98" providerId="LiveId" clId="{46FBA953-5A90-4863-957B-01F8A33C28F9}" dt="2025-08-04T09:03:14.800" v="1140" actId="26606"/>
          <ac:spMkLst>
            <pc:docMk/>
            <pc:sldMk cId="660580360" sldId="282"/>
            <ac:spMk id="78" creationId="{F7017262-EEEC-4F5E-917D-A55E68A1194C}"/>
          </ac:spMkLst>
        </pc:spChg>
        <pc:spChg chg="add del mod">
          <ac:chgData name="celine sitina" userId="7493c19665397f98" providerId="LiveId" clId="{46FBA953-5A90-4863-957B-01F8A33C28F9}" dt="2025-08-04T09:03:14.800" v="1140" actId="26606"/>
          <ac:spMkLst>
            <pc:docMk/>
            <pc:sldMk cId="660580360" sldId="282"/>
            <ac:spMk id="80" creationId="{1B944FA7-4138-02D4-C95A-0E11A31ADBE9}"/>
          </ac:spMkLst>
        </pc:spChg>
        <pc:spChg chg="add del">
          <ac:chgData name="celine sitina" userId="7493c19665397f98" providerId="LiveId" clId="{46FBA953-5A90-4863-957B-01F8A33C28F9}" dt="2025-08-04T09:02:39.035" v="1127" actId="26606"/>
          <ac:spMkLst>
            <pc:docMk/>
            <pc:sldMk cId="660580360" sldId="282"/>
            <ac:spMk id="87" creationId="{744CAA32-F237-419C-A2DD-43C28D920D3C}"/>
          </ac:spMkLst>
        </pc:spChg>
        <pc:spChg chg="add del">
          <ac:chgData name="celine sitina" userId="7493c19665397f98" providerId="LiveId" clId="{46FBA953-5A90-4863-957B-01F8A33C28F9}" dt="2025-08-04T09:02:39.035" v="1127" actId="26606"/>
          <ac:spMkLst>
            <pc:docMk/>
            <pc:sldMk cId="660580360" sldId="282"/>
            <ac:spMk id="89" creationId="{18EE42F0-2470-417A-8666-6E3266FEBF30}"/>
          </ac:spMkLst>
        </pc:spChg>
        <pc:spChg chg="add del">
          <ac:chgData name="celine sitina" userId="7493c19665397f98" providerId="LiveId" clId="{46FBA953-5A90-4863-957B-01F8A33C28F9}" dt="2025-08-04T09:02:43.408" v="1129" actId="26606"/>
          <ac:spMkLst>
            <pc:docMk/>
            <pc:sldMk cId="660580360" sldId="282"/>
            <ac:spMk id="94" creationId="{744CAA32-F237-419C-A2DD-43C28D920D3C}"/>
          </ac:spMkLst>
        </pc:spChg>
        <pc:spChg chg="add del">
          <ac:chgData name="celine sitina" userId="7493c19665397f98" providerId="LiveId" clId="{46FBA953-5A90-4863-957B-01F8A33C28F9}" dt="2025-08-04T09:02:43.408" v="1129" actId="26606"/>
          <ac:spMkLst>
            <pc:docMk/>
            <pc:sldMk cId="660580360" sldId="282"/>
            <ac:spMk id="95" creationId="{F7017262-EEEC-4F5E-917D-A55E68A1194C}"/>
          </ac:spMkLst>
        </pc:spChg>
        <pc:spChg chg="add del">
          <ac:chgData name="celine sitina" userId="7493c19665397f98" providerId="LiveId" clId="{46FBA953-5A90-4863-957B-01F8A33C28F9}" dt="2025-08-04T09:02:47.249" v="1131" actId="26606"/>
          <ac:spMkLst>
            <pc:docMk/>
            <pc:sldMk cId="660580360" sldId="282"/>
            <ac:spMk id="99" creationId="{744CAA32-F237-419C-A2DD-43C28D920D3C}"/>
          </ac:spMkLst>
        </pc:spChg>
        <pc:spChg chg="add del">
          <ac:chgData name="celine sitina" userId="7493c19665397f98" providerId="LiveId" clId="{46FBA953-5A90-4863-957B-01F8A33C28F9}" dt="2025-08-04T09:02:47.249" v="1131" actId="26606"/>
          <ac:spMkLst>
            <pc:docMk/>
            <pc:sldMk cId="660580360" sldId="282"/>
            <ac:spMk id="100" creationId="{F7017262-EEEC-4F5E-917D-A55E68A1194C}"/>
          </ac:spMkLst>
        </pc:spChg>
        <pc:spChg chg="add del">
          <ac:chgData name="celine sitina" userId="7493c19665397f98" providerId="LiveId" clId="{46FBA953-5A90-4863-957B-01F8A33C28F9}" dt="2025-08-04T09:03:06.104" v="1133" actId="26606"/>
          <ac:spMkLst>
            <pc:docMk/>
            <pc:sldMk cId="660580360" sldId="282"/>
            <ac:spMk id="105" creationId="{744CAA32-F237-419C-A2DD-43C28D920D3C}"/>
          </ac:spMkLst>
        </pc:spChg>
        <pc:spChg chg="add del">
          <ac:chgData name="celine sitina" userId="7493c19665397f98" providerId="LiveId" clId="{46FBA953-5A90-4863-957B-01F8A33C28F9}" dt="2025-08-04T09:03:06.104" v="1133" actId="26606"/>
          <ac:spMkLst>
            <pc:docMk/>
            <pc:sldMk cId="660580360" sldId="282"/>
            <ac:spMk id="106" creationId="{F7017262-EEEC-4F5E-917D-A55E68A1194C}"/>
          </ac:spMkLst>
        </pc:spChg>
        <pc:spChg chg="add del">
          <ac:chgData name="celine sitina" userId="7493c19665397f98" providerId="LiveId" clId="{46FBA953-5A90-4863-957B-01F8A33C28F9}" dt="2025-08-04T09:03:07.586" v="1135" actId="26606"/>
          <ac:spMkLst>
            <pc:docMk/>
            <pc:sldMk cId="660580360" sldId="282"/>
            <ac:spMk id="111" creationId="{744CAA32-F237-419C-A2DD-43C28D920D3C}"/>
          </ac:spMkLst>
        </pc:spChg>
        <pc:spChg chg="add del">
          <ac:chgData name="celine sitina" userId="7493c19665397f98" providerId="LiveId" clId="{46FBA953-5A90-4863-957B-01F8A33C28F9}" dt="2025-08-04T09:03:07.586" v="1135" actId="26606"/>
          <ac:spMkLst>
            <pc:docMk/>
            <pc:sldMk cId="660580360" sldId="282"/>
            <ac:spMk id="112" creationId="{F7017262-EEEC-4F5E-917D-A55E68A1194C}"/>
          </ac:spMkLst>
        </pc:spChg>
        <pc:spChg chg="add del">
          <ac:chgData name="celine sitina" userId="7493c19665397f98" providerId="LiveId" clId="{46FBA953-5A90-4863-957B-01F8A33C28F9}" dt="2025-08-04T09:03:11.176" v="1137" actId="26606"/>
          <ac:spMkLst>
            <pc:docMk/>
            <pc:sldMk cId="660580360" sldId="282"/>
            <ac:spMk id="117" creationId="{744CAA32-F237-419C-A2DD-43C28D920D3C}"/>
          </ac:spMkLst>
        </pc:spChg>
        <pc:spChg chg="add del">
          <ac:chgData name="celine sitina" userId="7493c19665397f98" providerId="LiveId" clId="{46FBA953-5A90-4863-957B-01F8A33C28F9}" dt="2025-08-04T09:03:11.176" v="1137" actId="26606"/>
          <ac:spMkLst>
            <pc:docMk/>
            <pc:sldMk cId="660580360" sldId="282"/>
            <ac:spMk id="118" creationId="{F7017262-EEEC-4F5E-917D-A55E68A1194C}"/>
          </ac:spMkLst>
        </pc:spChg>
        <pc:spChg chg="add del">
          <ac:chgData name="celine sitina" userId="7493c19665397f98" providerId="LiveId" clId="{46FBA953-5A90-4863-957B-01F8A33C28F9}" dt="2025-08-04T09:03:14.788" v="1139" actId="26606"/>
          <ac:spMkLst>
            <pc:docMk/>
            <pc:sldMk cId="660580360" sldId="282"/>
            <ac:spMk id="123" creationId="{DBDA151C-5770-45E4-AAFF-59E7F403866D}"/>
          </ac:spMkLst>
        </pc:spChg>
        <pc:spChg chg="add del">
          <ac:chgData name="celine sitina" userId="7493c19665397f98" providerId="LiveId" clId="{46FBA953-5A90-4863-957B-01F8A33C28F9}" dt="2025-08-04T09:03:14.788" v="1139" actId="26606"/>
          <ac:spMkLst>
            <pc:docMk/>
            <pc:sldMk cId="660580360" sldId="282"/>
            <ac:spMk id="124" creationId="{1B944FA7-4138-02D4-C95A-0E11A31ADBE9}"/>
          </ac:spMkLst>
        </pc:spChg>
        <pc:spChg chg="add">
          <ac:chgData name="celine sitina" userId="7493c19665397f98" providerId="LiveId" clId="{46FBA953-5A90-4863-957B-01F8A33C28F9}" dt="2025-08-04T09:03:14.800" v="1140" actId="26606"/>
          <ac:spMkLst>
            <pc:docMk/>
            <pc:sldMk cId="660580360" sldId="282"/>
            <ac:spMk id="128" creationId="{744CAA32-F237-419C-A2DD-43C28D920D3C}"/>
          </ac:spMkLst>
        </pc:spChg>
        <pc:spChg chg="add">
          <ac:chgData name="celine sitina" userId="7493c19665397f98" providerId="LiveId" clId="{46FBA953-5A90-4863-957B-01F8A33C28F9}" dt="2025-08-04T09:03:14.800" v="1140" actId="26606"/>
          <ac:spMkLst>
            <pc:docMk/>
            <pc:sldMk cId="660580360" sldId="282"/>
            <ac:spMk id="129" creationId="{F7017262-EEEC-4F5E-917D-A55E68A1194C}"/>
          </ac:spMkLst>
        </pc:spChg>
        <pc:spChg chg="add del mod">
          <ac:chgData name="celine sitina" userId="7493c19665397f98" providerId="LiveId" clId="{46FBA953-5A90-4863-957B-01F8A33C28F9}" dt="2025-08-04T09:14:07.709" v="1346" actId="26606"/>
          <ac:spMkLst>
            <pc:docMk/>
            <pc:sldMk cId="660580360" sldId="282"/>
            <ac:spMk id="131" creationId="{1B944FA7-4138-02D4-C95A-0E11A31ADBE9}"/>
          </ac:spMkLst>
        </pc:spChg>
        <pc:graphicFrameChg chg="add del mod modGraphic">
          <ac:chgData name="celine sitina" userId="7493c19665397f98" providerId="LiveId" clId="{46FBA953-5A90-4863-957B-01F8A33C28F9}" dt="2025-08-04T09:00:12.289" v="1097" actId="21"/>
          <ac:graphicFrameMkLst>
            <pc:docMk/>
            <pc:sldMk cId="660580360" sldId="282"/>
            <ac:graphicFrameMk id="3" creationId="{715015F3-0234-002E-8B8C-45E1EA1EDC53}"/>
          </ac:graphicFrameMkLst>
        </pc:graphicFrameChg>
        <pc:graphicFrameChg chg="add mod modGraphic">
          <ac:chgData name="celine sitina" userId="7493c19665397f98" providerId="LiveId" clId="{46FBA953-5A90-4863-957B-01F8A33C28F9}" dt="2025-08-04T12:22:27.682" v="4597"/>
          <ac:graphicFrameMkLst>
            <pc:docMk/>
            <pc:sldMk cId="660580360" sldId="282"/>
            <ac:graphicFrameMk id="5" creationId="{715015F3-0234-002E-8B8C-45E1EA1EDC53}"/>
          </ac:graphicFrameMkLst>
        </pc:graphicFrameChg>
        <pc:graphicFrameChg chg="add mod modGraphic">
          <ac:chgData name="celine sitina" userId="7493c19665397f98" providerId="LiveId" clId="{46FBA953-5A90-4863-957B-01F8A33C28F9}" dt="2025-08-04T11:44:27.646" v="4425" actId="115"/>
          <ac:graphicFrameMkLst>
            <pc:docMk/>
            <pc:sldMk cId="660580360" sldId="282"/>
            <ac:graphicFrameMk id="7" creationId="{84793F0C-17B8-227E-9D70-86DBE2F9AE83}"/>
          </ac:graphicFrameMkLst>
        </pc:graphicFrameChg>
        <pc:graphicFrameChg chg="add del">
          <ac:chgData name="celine sitina" userId="7493c19665397f98" providerId="LiveId" clId="{46FBA953-5A90-4863-957B-01F8A33C28F9}" dt="2025-08-04T09:01:29.935" v="1120" actId="26606"/>
          <ac:graphicFrameMkLst>
            <pc:docMk/>
            <pc:sldMk cId="660580360" sldId="282"/>
            <ac:graphicFrameMk id="45" creationId="{CF80FCFE-9A2E-7D2D-7349-CDE05EEE58C1}"/>
          </ac:graphicFrameMkLst>
        </pc:graphicFrameChg>
        <pc:graphicFrameChg chg="add del">
          <ac:chgData name="celine sitina" userId="7493c19665397f98" providerId="LiveId" clId="{46FBA953-5A90-4863-957B-01F8A33C28F9}" dt="2025-08-04T09:01:32.090" v="1122" actId="26606"/>
          <ac:graphicFrameMkLst>
            <pc:docMk/>
            <pc:sldMk cId="660580360" sldId="282"/>
            <ac:graphicFrameMk id="69" creationId="{BD4C30A2-C038-1E85-AF9D-C27FA32B2A20}"/>
          </ac:graphicFrameMkLst>
        </pc:graphicFrameChg>
        <pc:graphicFrameChg chg="add del">
          <ac:chgData name="celine sitina" userId="7493c19665397f98" providerId="LiveId" clId="{46FBA953-5A90-4863-957B-01F8A33C28F9}" dt="2025-08-04T09:01:41.574" v="1124" actId="26606"/>
          <ac:graphicFrameMkLst>
            <pc:docMk/>
            <pc:sldMk cId="660580360" sldId="282"/>
            <ac:graphicFrameMk id="74" creationId="{50F295E7-43DA-66A3-8BFE-22A42142E904}"/>
          </ac:graphicFrameMkLst>
        </pc:graphicFrameChg>
        <pc:graphicFrameChg chg="add del">
          <ac:chgData name="celine sitina" userId="7493c19665397f98" providerId="LiveId" clId="{46FBA953-5A90-4863-957B-01F8A33C28F9}" dt="2025-08-04T09:02:43.408" v="1129" actId="26606"/>
          <ac:graphicFrameMkLst>
            <pc:docMk/>
            <pc:sldMk cId="660580360" sldId="282"/>
            <ac:graphicFrameMk id="82" creationId="{C97EFF45-0AEE-DE34-9C4F-9137A7B8EC8C}"/>
          </ac:graphicFrameMkLst>
        </pc:graphicFrameChg>
        <pc:graphicFrameChg chg="add del">
          <ac:chgData name="celine sitina" userId="7493c19665397f98" providerId="LiveId" clId="{46FBA953-5A90-4863-957B-01F8A33C28F9}" dt="2025-08-04T09:02:47.249" v="1131" actId="26606"/>
          <ac:graphicFrameMkLst>
            <pc:docMk/>
            <pc:sldMk cId="660580360" sldId="282"/>
            <ac:graphicFrameMk id="102" creationId="{7F3D8075-391F-BF10-A5CB-822CAD868C05}"/>
          </ac:graphicFrameMkLst>
        </pc:graphicFrameChg>
        <pc:graphicFrameChg chg="add del">
          <ac:chgData name="celine sitina" userId="7493c19665397f98" providerId="LiveId" clId="{46FBA953-5A90-4863-957B-01F8A33C28F9}" dt="2025-08-04T09:03:06.104" v="1133" actId="26606"/>
          <ac:graphicFrameMkLst>
            <pc:docMk/>
            <pc:sldMk cId="660580360" sldId="282"/>
            <ac:graphicFrameMk id="108" creationId="{8B3FC5B7-A268-8977-BC6A-BA25C43F3069}"/>
          </ac:graphicFrameMkLst>
        </pc:graphicFrameChg>
        <pc:graphicFrameChg chg="add del">
          <ac:chgData name="celine sitina" userId="7493c19665397f98" providerId="LiveId" clId="{46FBA953-5A90-4863-957B-01F8A33C28F9}" dt="2025-08-04T09:03:07.586" v="1135" actId="26606"/>
          <ac:graphicFrameMkLst>
            <pc:docMk/>
            <pc:sldMk cId="660580360" sldId="282"/>
            <ac:graphicFrameMk id="114" creationId="{7BCBE314-D3C9-0C70-FF93-43D42E8458E2}"/>
          </ac:graphicFrameMkLst>
        </pc:graphicFrameChg>
        <pc:graphicFrameChg chg="add del">
          <ac:chgData name="celine sitina" userId="7493c19665397f98" providerId="LiveId" clId="{46FBA953-5A90-4863-957B-01F8A33C28F9}" dt="2025-08-04T09:03:11.176" v="1137" actId="26606"/>
          <ac:graphicFrameMkLst>
            <pc:docMk/>
            <pc:sldMk cId="660580360" sldId="282"/>
            <ac:graphicFrameMk id="120" creationId="{8B3FC5B7-A268-8977-BC6A-BA25C43F3069}"/>
          </ac:graphicFrameMkLst>
        </pc:graphicFrameChg>
        <pc:graphicFrameChg chg="add del">
          <ac:chgData name="celine sitina" userId="7493c19665397f98" providerId="LiveId" clId="{46FBA953-5A90-4863-957B-01F8A33C28F9}" dt="2025-08-04T09:13:36.212" v="1335" actId="26606"/>
          <ac:graphicFrameMkLst>
            <pc:docMk/>
            <pc:sldMk cId="660580360" sldId="282"/>
            <ac:graphicFrameMk id="133" creationId="{E0F89FB0-0E96-342E-08DF-601F915E0314}"/>
          </ac:graphicFrameMkLst>
        </pc:graphicFrameChg>
        <pc:graphicFrameChg chg="add del">
          <ac:chgData name="celine sitina" userId="7493c19665397f98" providerId="LiveId" clId="{46FBA953-5A90-4863-957B-01F8A33C28F9}" dt="2025-08-04T09:13:38.743" v="1337" actId="26606"/>
          <ac:graphicFrameMkLst>
            <pc:docMk/>
            <pc:sldMk cId="660580360" sldId="282"/>
            <ac:graphicFrameMk id="135" creationId="{595B081E-1CFE-2BD5-4817-A7E4CD5D5E33}"/>
          </ac:graphicFrameMkLst>
        </pc:graphicFrameChg>
        <pc:graphicFrameChg chg="add del">
          <ac:chgData name="celine sitina" userId="7493c19665397f98" providerId="LiveId" clId="{46FBA953-5A90-4863-957B-01F8A33C28F9}" dt="2025-08-04T09:13:43.133" v="1339" actId="26606"/>
          <ac:graphicFrameMkLst>
            <pc:docMk/>
            <pc:sldMk cId="660580360" sldId="282"/>
            <ac:graphicFrameMk id="137" creationId="{B47A2724-D8EF-F63F-2649-771A8079AE52}"/>
          </ac:graphicFrameMkLst>
        </pc:graphicFrameChg>
        <pc:graphicFrameChg chg="add del">
          <ac:chgData name="celine sitina" userId="7493c19665397f98" providerId="LiveId" clId="{46FBA953-5A90-4863-957B-01F8A33C28F9}" dt="2025-08-04T09:13:46.413" v="1341" actId="26606"/>
          <ac:graphicFrameMkLst>
            <pc:docMk/>
            <pc:sldMk cId="660580360" sldId="282"/>
            <ac:graphicFrameMk id="139" creationId="{86C05DB7-BDA6-DC9F-380C-59C849D70983}"/>
          </ac:graphicFrameMkLst>
        </pc:graphicFrameChg>
        <pc:graphicFrameChg chg="add del">
          <ac:chgData name="celine sitina" userId="7493c19665397f98" providerId="LiveId" clId="{46FBA953-5A90-4863-957B-01F8A33C28F9}" dt="2025-08-04T09:13:48.603" v="1343" actId="26606"/>
          <ac:graphicFrameMkLst>
            <pc:docMk/>
            <pc:sldMk cId="660580360" sldId="282"/>
            <ac:graphicFrameMk id="141" creationId="{595B081E-1CFE-2BD5-4817-A7E4CD5D5E33}"/>
          </ac:graphicFrameMkLst>
        </pc:graphicFrameChg>
        <pc:graphicFrameChg chg="add del">
          <ac:chgData name="celine sitina" userId="7493c19665397f98" providerId="LiveId" clId="{46FBA953-5A90-4863-957B-01F8A33C28F9}" dt="2025-08-04T09:14:07.666" v="1345" actId="26606"/>
          <ac:graphicFrameMkLst>
            <pc:docMk/>
            <pc:sldMk cId="660580360" sldId="282"/>
            <ac:graphicFrameMk id="143" creationId="{E0F89FB0-0E96-342E-08DF-601F915E0314}"/>
          </ac:graphicFrameMkLst>
        </pc:graphicFrameChg>
        <pc:graphicFrameChg chg="add mod modGraphic">
          <ac:chgData name="celine sitina" userId="7493c19665397f98" providerId="LiveId" clId="{46FBA953-5A90-4863-957B-01F8A33C28F9}" dt="2025-08-04T12:49:40.698" v="5228" actId="20577"/>
          <ac:graphicFrameMkLst>
            <pc:docMk/>
            <pc:sldMk cId="660580360" sldId="282"/>
            <ac:graphicFrameMk id="145" creationId="{B47A2724-D8EF-F63F-2649-771A8079AE52}"/>
          </ac:graphicFrameMkLst>
        </pc:graphicFrameChg>
        <pc:picChg chg="mod ord">
          <ac:chgData name="celine sitina" userId="7493c19665397f98" providerId="LiveId" clId="{46FBA953-5A90-4863-957B-01F8A33C28F9}" dt="2025-08-04T09:08:01.494" v="1271" actId="14100"/>
          <ac:picMkLst>
            <pc:docMk/>
            <pc:sldMk cId="660580360" sldId="282"/>
            <ac:picMk id="6" creationId="{B52F124A-4F0C-9DA7-73B7-DA0A5B85EE60}"/>
          </ac:picMkLst>
        </pc:picChg>
        <pc:cxnChg chg="add del">
          <ac:chgData name="celine sitina" userId="7493c19665397f98" providerId="LiveId" clId="{46FBA953-5A90-4863-957B-01F8A33C28F9}" dt="2025-08-04T09:00:25.675" v="1099" actId="26606"/>
          <ac:cxnSpMkLst>
            <pc:docMk/>
            <pc:sldMk cId="660580360" sldId="282"/>
            <ac:cxnSpMk id="11" creationId="{118E06E4-607B-144B-382B-AD3D06B1EE8C}"/>
          </ac:cxnSpMkLst>
        </pc:cxnChg>
        <pc:cxnChg chg="add del">
          <ac:chgData name="celine sitina" userId="7493c19665397f98" providerId="LiveId" clId="{46FBA953-5A90-4863-957B-01F8A33C28F9}" dt="2025-08-04T09:00:25.675" v="1099" actId="26606"/>
          <ac:cxnSpMkLst>
            <pc:docMk/>
            <pc:sldMk cId="660580360" sldId="282"/>
            <ac:cxnSpMk id="15" creationId="{691422F5-4221-4812-AFD9-5479C6D60AD9}"/>
          </ac:cxnSpMkLst>
        </pc:cxnChg>
        <pc:cxnChg chg="add del">
          <ac:chgData name="celine sitina" userId="7493c19665397f98" providerId="LiveId" clId="{46FBA953-5A90-4863-957B-01F8A33C28F9}" dt="2025-08-04T09:00:29.674" v="1101" actId="26606"/>
          <ac:cxnSpMkLst>
            <pc:docMk/>
            <pc:sldMk cId="660580360" sldId="282"/>
            <ac:cxnSpMk id="17" creationId="{118E06E4-607B-144B-382B-AD3D06B1EE8C}"/>
          </ac:cxnSpMkLst>
        </pc:cxnChg>
        <pc:cxnChg chg="add del">
          <ac:chgData name="celine sitina" userId="7493c19665397f98" providerId="LiveId" clId="{46FBA953-5A90-4863-957B-01F8A33C28F9}" dt="2025-08-04T09:00:29.674" v="1101" actId="26606"/>
          <ac:cxnSpMkLst>
            <pc:docMk/>
            <pc:sldMk cId="660580360" sldId="282"/>
            <ac:cxnSpMk id="19" creationId="{08052531-D50B-3899-B150-D05525F4F2BC}"/>
          </ac:cxnSpMkLst>
        </pc:cxnChg>
        <pc:cxnChg chg="add del">
          <ac:chgData name="celine sitina" userId="7493c19665397f98" providerId="LiveId" clId="{46FBA953-5A90-4863-957B-01F8A33C28F9}" dt="2025-08-04T09:00:34.322" v="1103" actId="26606"/>
          <ac:cxnSpMkLst>
            <pc:docMk/>
            <pc:sldMk cId="660580360" sldId="282"/>
            <ac:cxnSpMk id="21" creationId="{118E06E4-607B-144B-382B-AD3D06B1EE8C}"/>
          </ac:cxnSpMkLst>
        </pc:cxnChg>
        <pc:cxnChg chg="add del">
          <ac:chgData name="celine sitina" userId="7493c19665397f98" providerId="LiveId" clId="{46FBA953-5A90-4863-957B-01F8A33C28F9}" dt="2025-08-04T09:00:34.322" v="1103" actId="26606"/>
          <ac:cxnSpMkLst>
            <pc:docMk/>
            <pc:sldMk cId="660580360" sldId="282"/>
            <ac:cxnSpMk id="23" creationId="{39AA7464-1EB7-A869-C7D3-AA680BBA984A}"/>
          </ac:cxnSpMkLst>
        </pc:cxnChg>
        <pc:cxnChg chg="add del">
          <ac:chgData name="celine sitina" userId="7493c19665397f98" providerId="LiveId" clId="{46FBA953-5A90-4863-957B-01F8A33C28F9}" dt="2025-08-04T09:00:37.704" v="1105" actId="26606"/>
          <ac:cxnSpMkLst>
            <pc:docMk/>
            <pc:sldMk cId="660580360" sldId="282"/>
            <ac:cxnSpMk id="25" creationId="{118E06E4-607B-144B-382B-AD3D06B1EE8C}"/>
          </ac:cxnSpMkLst>
        </pc:cxnChg>
        <pc:cxnChg chg="add del">
          <ac:chgData name="celine sitina" userId="7493c19665397f98" providerId="LiveId" clId="{46FBA953-5A90-4863-957B-01F8A33C28F9}" dt="2025-08-04T09:00:37.704" v="1105" actId="26606"/>
          <ac:cxnSpMkLst>
            <pc:docMk/>
            <pc:sldMk cId="660580360" sldId="282"/>
            <ac:cxnSpMk id="27" creationId="{92025DBA-8780-9CA0-2826-FF6E3BD1A0C9}"/>
          </ac:cxnSpMkLst>
        </pc:cxnChg>
        <pc:cxnChg chg="add del">
          <ac:chgData name="celine sitina" userId="7493c19665397f98" providerId="LiveId" clId="{46FBA953-5A90-4863-957B-01F8A33C28F9}" dt="2025-08-04T09:00:40.456" v="1107" actId="26606"/>
          <ac:cxnSpMkLst>
            <pc:docMk/>
            <pc:sldMk cId="660580360" sldId="282"/>
            <ac:cxnSpMk id="29" creationId="{118E06E4-607B-144B-382B-AD3D06B1EE8C}"/>
          </ac:cxnSpMkLst>
        </pc:cxnChg>
        <pc:cxnChg chg="add del">
          <ac:chgData name="celine sitina" userId="7493c19665397f98" providerId="LiveId" clId="{46FBA953-5A90-4863-957B-01F8A33C28F9}" dt="2025-08-04T09:00:40.456" v="1107" actId="26606"/>
          <ac:cxnSpMkLst>
            <pc:docMk/>
            <pc:sldMk cId="660580360" sldId="282"/>
            <ac:cxnSpMk id="31" creationId="{39AA7464-1EB7-A869-C7D3-AA680BBA984A}"/>
          </ac:cxnSpMkLst>
        </pc:cxnChg>
        <pc:cxnChg chg="add del">
          <ac:chgData name="celine sitina" userId="7493c19665397f98" providerId="LiveId" clId="{46FBA953-5A90-4863-957B-01F8A33C28F9}" dt="2025-08-04T09:00:49.994" v="1109" actId="26606"/>
          <ac:cxnSpMkLst>
            <pc:docMk/>
            <pc:sldMk cId="660580360" sldId="282"/>
            <ac:cxnSpMk id="33" creationId="{118E06E4-607B-144B-382B-AD3D06B1EE8C}"/>
          </ac:cxnSpMkLst>
        </pc:cxnChg>
        <pc:cxnChg chg="add del">
          <ac:chgData name="celine sitina" userId="7493c19665397f98" providerId="LiveId" clId="{46FBA953-5A90-4863-957B-01F8A33C28F9}" dt="2025-08-04T09:00:49.994" v="1109" actId="26606"/>
          <ac:cxnSpMkLst>
            <pc:docMk/>
            <pc:sldMk cId="660580360" sldId="282"/>
            <ac:cxnSpMk id="35" creationId="{08052531-D50B-3899-B150-D05525F4F2BC}"/>
          </ac:cxnSpMkLst>
        </pc:cxnChg>
        <pc:cxnChg chg="add del">
          <ac:chgData name="celine sitina" userId="7493c19665397f98" providerId="LiveId" clId="{46FBA953-5A90-4863-957B-01F8A33C28F9}" dt="2025-08-04T09:00:54.100" v="1111" actId="26606"/>
          <ac:cxnSpMkLst>
            <pc:docMk/>
            <pc:sldMk cId="660580360" sldId="282"/>
            <ac:cxnSpMk id="37" creationId="{118E06E4-607B-144B-382B-AD3D06B1EE8C}"/>
          </ac:cxnSpMkLst>
        </pc:cxnChg>
        <pc:cxnChg chg="add del">
          <ac:chgData name="celine sitina" userId="7493c19665397f98" providerId="LiveId" clId="{46FBA953-5A90-4863-957B-01F8A33C28F9}" dt="2025-08-04T09:00:54.100" v="1111" actId="26606"/>
          <ac:cxnSpMkLst>
            <pc:docMk/>
            <pc:sldMk cId="660580360" sldId="282"/>
            <ac:cxnSpMk id="39" creationId="{753FE100-D0AB-4AE2-824B-60CFA31EC6A2}"/>
          </ac:cxnSpMkLst>
        </pc:cxnChg>
        <pc:cxnChg chg="add del">
          <ac:chgData name="celine sitina" userId="7493c19665397f98" providerId="LiveId" clId="{46FBA953-5A90-4863-957B-01F8A33C28F9}" dt="2025-08-04T09:01:41.574" v="1124" actId="26606"/>
          <ac:cxnSpMkLst>
            <pc:docMk/>
            <pc:sldMk cId="660580360" sldId="282"/>
            <ac:cxnSpMk id="41" creationId="{118E06E4-607B-144B-382B-AD3D06B1EE8C}"/>
          </ac:cxnSpMkLst>
        </pc:cxnChg>
        <pc:cxnChg chg="add del">
          <ac:chgData name="celine sitina" userId="7493c19665397f98" providerId="LiveId" clId="{46FBA953-5A90-4863-957B-01F8A33C28F9}" dt="2025-08-04T09:01:41.592" v="1125" actId="26606"/>
          <ac:cxnSpMkLst>
            <pc:docMk/>
            <pc:sldMk cId="660580360" sldId="282"/>
            <ac:cxnSpMk id="43" creationId="{08052531-D50B-3899-B150-D05525F4F2BC}"/>
          </ac:cxnSpMkLst>
        </pc:cxnChg>
        <pc:cxnChg chg="add del">
          <ac:chgData name="celine sitina" userId="7493c19665397f98" providerId="LiveId" clId="{46FBA953-5A90-4863-957B-01F8A33C28F9}" dt="2025-08-04T09:01:15.378" v="1114" actId="26606"/>
          <ac:cxnSpMkLst>
            <pc:docMk/>
            <pc:sldMk cId="660580360" sldId="282"/>
            <ac:cxnSpMk id="48" creationId="{118E06E4-607B-144B-382B-AD3D06B1EE8C}"/>
          </ac:cxnSpMkLst>
        </pc:cxnChg>
        <pc:cxnChg chg="add del">
          <ac:chgData name="celine sitina" userId="7493c19665397f98" providerId="LiveId" clId="{46FBA953-5A90-4863-957B-01F8A33C28F9}" dt="2025-08-04T09:01:15.378" v="1114" actId="26606"/>
          <ac:cxnSpMkLst>
            <pc:docMk/>
            <pc:sldMk cId="660580360" sldId="282"/>
            <ac:cxnSpMk id="52" creationId="{BEFF515C-2521-4964-9DAC-2BFB8EC86AE4}"/>
          </ac:cxnSpMkLst>
        </pc:cxnChg>
        <pc:cxnChg chg="add del">
          <ac:chgData name="celine sitina" userId="7493c19665397f98" providerId="LiveId" clId="{46FBA953-5A90-4863-957B-01F8A33C28F9}" dt="2025-08-04T09:01:19.575" v="1116" actId="26606"/>
          <ac:cxnSpMkLst>
            <pc:docMk/>
            <pc:sldMk cId="660580360" sldId="282"/>
            <ac:cxnSpMk id="54" creationId="{118E06E4-607B-144B-382B-AD3D06B1EE8C}"/>
          </ac:cxnSpMkLst>
        </pc:cxnChg>
        <pc:cxnChg chg="add del">
          <ac:chgData name="celine sitina" userId="7493c19665397f98" providerId="LiveId" clId="{46FBA953-5A90-4863-957B-01F8A33C28F9}" dt="2025-08-04T09:01:19.575" v="1116" actId="26606"/>
          <ac:cxnSpMkLst>
            <pc:docMk/>
            <pc:sldMk cId="660580360" sldId="282"/>
            <ac:cxnSpMk id="56" creationId="{92025DBA-8780-9CA0-2826-FF6E3BD1A0C9}"/>
          </ac:cxnSpMkLst>
        </pc:cxnChg>
        <pc:cxnChg chg="add del">
          <ac:chgData name="celine sitina" userId="7493c19665397f98" providerId="LiveId" clId="{46FBA953-5A90-4863-957B-01F8A33C28F9}" dt="2025-08-04T09:01:24.170" v="1118" actId="26606"/>
          <ac:cxnSpMkLst>
            <pc:docMk/>
            <pc:sldMk cId="660580360" sldId="282"/>
            <ac:cxnSpMk id="58" creationId="{118E06E4-607B-144B-382B-AD3D06B1EE8C}"/>
          </ac:cxnSpMkLst>
        </pc:cxnChg>
        <pc:cxnChg chg="add del">
          <ac:chgData name="celine sitina" userId="7493c19665397f98" providerId="LiveId" clId="{46FBA953-5A90-4863-957B-01F8A33C28F9}" dt="2025-08-04T09:01:24.170" v="1118" actId="26606"/>
          <ac:cxnSpMkLst>
            <pc:docMk/>
            <pc:sldMk cId="660580360" sldId="282"/>
            <ac:cxnSpMk id="60" creationId="{BEFF515C-2521-4964-9DAC-2BFB8EC86AE4}"/>
          </ac:cxnSpMkLst>
        </pc:cxnChg>
        <pc:cxnChg chg="add del">
          <ac:chgData name="celine sitina" userId="7493c19665397f98" providerId="LiveId" clId="{46FBA953-5A90-4863-957B-01F8A33C28F9}" dt="2025-08-04T09:01:29.935" v="1120" actId="26606"/>
          <ac:cxnSpMkLst>
            <pc:docMk/>
            <pc:sldMk cId="660580360" sldId="282"/>
            <ac:cxnSpMk id="62" creationId="{118E06E4-607B-144B-382B-AD3D06B1EE8C}"/>
          </ac:cxnSpMkLst>
        </pc:cxnChg>
        <pc:cxnChg chg="add del">
          <ac:chgData name="celine sitina" userId="7493c19665397f98" providerId="LiveId" clId="{46FBA953-5A90-4863-957B-01F8A33C28F9}" dt="2025-08-04T09:01:29.935" v="1120" actId="26606"/>
          <ac:cxnSpMkLst>
            <pc:docMk/>
            <pc:sldMk cId="660580360" sldId="282"/>
            <ac:cxnSpMk id="64" creationId="{08052531-D50B-3899-B150-D05525F4F2BC}"/>
          </ac:cxnSpMkLst>
        </pc:cxnChg>
        <pc:cxnChg chg="add del">
          <ac:chgData name="celine sitina" userId="7493c19665397f98" providerId="LiveId" clId="{46FBA953-5A90-4863-957B-01F8A33C28F9}" dt="2025-08-04T09:01:32.090" v="1122" actId="26606"/>
          <ac:cxnSpMkLst>
            <pc:docMk/>
            <pc:sldMk cId="660580360" sldId="282"/>
            <ac:cxnSpMk id="66" creationId="{118E06E4-607B-144B-382B-AD3D06B1EE8C}"/>
          </ac:cxnSpMkLst>
        </pc:cxnChg>
        <pc:cxnChg chg="add del">
          <ac:chgData name="celine sitina" userId="7493c19665397f98" providerId="LiveId" clId="{46FBA953-5A90-4863-957B-01F8A33C28F9}" dt="2025-08-04T09:01:32.090" v="1122" actId="26606"/>
          <ac:cxnSpMkLst>
            <pc:docMk/>
            <pc:sldMk cId="660580360" sldId="282"/>
            <ac:cxnSpMk id="68" creationId="{08052531-D50B-3899-B150-D05525F4F2BC}"/>
          </ac:cxnSpMkLst>
        </pc:cxnChg>
        <pc:cxnChg chg="add del">
          <ac:chgData name="celine sitina" userId="7493c19665397f98" providerId="LiveId" clId="{46FBA953-5A90-4863-957B-01F8A33C28F9}" dt="2025-08-04T09:01:41.574" v="1124" actId="26606"/>
          <ac:cxnSpMkLst>
            <pc:docMk/>
            <pc:sldMk cId="660580360" sldId="282"/>
            <ac:cxnSpMk id="71" creationId="{118E06E4-607B-144B-382B-AD3D06B1EE8C}"/>
          </ac:cxnSpMkLst>
        </pc:cxnChg>
        <pc:cxnChg chg="add del">
          <ac:chgData name="celine sitina" userId="7493c19665397f98" providerId="LiveId" clId="{46FBA953-5A90-4863-957B-01F8A33C28F9}" dt="2025-08-04T09:01:41.574" v="1124" actId="26606"/>
          <ac:cxnSpMkLst>
            <pc:docMk/>
            <pc:sldMk cId="660580360" sldId="282"/>
            <ac:cxnSpMk id="73" creationId="{08052531-D50B-3899-B150-D05525F4F2BC}"/>
          </ac:cxnSpMkLst>
        </pc:cxnChg>
        <pc:cxnChg chg="add del">
          <ac:chgData name="celine sitina" userId="7493c19665397f98" providerId="LiveId" clId="{46FBA953-5A90-4863-957B-01F8A33C28F9}" dt="2025-08-04T09:03:14.800" v="1140" actId="26606"/>
          <ac:cxnSpMkLst>
            <pc:docMk/>
            <pc:sldMk cId="660580360" sldId="282"/>
            <ac:cxnSpMk id="76" creationId="{118E06E4-607B-144B-382B-AD3D06B1EE8C}"/>
          </ac:cxnSpMkLst>
        </pc:cxnChg>
        <pc:cxnChg chg="add del">
          <ac:chgData name="celine sitina" userId="7493c19665397f98" providerId="LiveId" clId="{46FBA953-5A90-4863-957B-01F8A33C28F9}" dt="2025-08-04T09:03:14.800" v="1140" actId="26606"/>
          <ac:cxnSpMkLst>
            <pc:docMk/>
            <pc:sldMk cId="660580360" sldId="282"/>
            <ac:cxnSpMk id="79" creationId="{9A3EDAAA-869E-4AA2-A7CE-BF2C025963E8}"/>
          </ac:cxnSpMkLst>
        </pc:cxnChg>
        <pc:cxnChg chg="add del">
          <ac:chgData name="celine sitina" userId="7493c19665397f98" providerId="LiveId" clId="{46FBA953-5A90-4863-957B-01F8A33C28F9}" dt="2025-08-04T09:02:39.035" v="1127" actId="26606"/>
          <ac:cxnSpMkLst>
            <pc:docMk/>
            <pc:sldMk cId="660580360" sldId="282"/>
            <ac:cxnSpMk id="85" creationId="{118E06E4-607B-144B-382B-AD3D06B1EE8C}"/>
          </ac:cxnSpMkLst>
        </pc:cxnChg>
        <pc:cxnChg chg="del">
          <ac:chgData name="celine sitina" userId="7493c19665397f98" providerId="LiveId" clId="{46FBA953-5A90-4863-957B-01F8A33C28F9}" dt="2025-08-04T09:02:39.035" v="1127" actId="26606"/>
          <ac:cxnSpMkLst>
            <pc:docMk/>
            <pc:sldMk cId="660580360" sldId="282"/>
            <ac:cxnSpMk id="91" creationId="{B90DD1AA-9FC9-0AF2-B563-CA13C179FBC8}"/>
          </ac:cxnSpMkLst>
        </pc:cxnChg>
        <pc:cxnChg chg="add del">
          <ac:chgData name="celine sitina" userId="7493c19665397f98" providerId="LiveId" clId="{46FBA953-5A90-4863-957B-01F8A33C28F9}" dt="2025-08-04T09:02:43.408" v="1129" actId="26606"/>
          <ac:cxnSpMkLst>
            <pc:docMk/>
            <pc:sldMk cId="660580360" sldId="282"/>
            <ac:cxnSpMk id="93" creationId="{118E06E4-607B-144B-382B-AD3D06B1EE8C}"/>
          </ac:cxnSpMkLst>
        </pc:cxnChg>
        <pc:cxnChg chg="add del">
          <ac:chgData name="celine sitina" userId="7493c19665397f98" providerId="LiveId" clId="{46FBA953-5A90-4863-957B-01F8A33C28F9}" dt="2025-08-04T09:02:43.408" v="1129" actId="26606"/>
          <ac:cxnSpMkLst>
            <pc:docMk/>
            <pc:sldMk cId="660580360" sldId="282"/>
            <ac:cxnSpMk id="96" creationId="{9A3EDAAA-869E-4AA2-A7CE-BF2C025963E8}"/>
          </ac:cxnSpMkLst>
        </pc:cxnChg>
        <pc:cxnChg chg="add del">
          <ac:chgData name="celine sitina" userId="7493c19665397f98" providerId="LiveId" clId="{46FBA953-5A90-4863-957B-01F8A33C28F9}" dt="2025-08-04T09:02:47.249" v="1131" actId="26606"/>
          <ac:cxnSpMkLst>
            <pc:docMk/>
            <pc:sldMk cId="660580360" sldId="282"/>
            <ac:cxnSpMk id="98" creationId="{118E06E4-607B-144B-382B-AD3D06B1EE8C}"/>
          </ac:cxnSpMkLst>
        </pc:cxnChg>
        <pc:cxnChg chg="add del">
          <ac:chgData name="celine sitina" userId="7493c19665397f98" providerId="LiveId" clId="{46FBA953-5A90-4863-957B-01F8A33C28F9}" dt="2025-08-04T09:02:47.249" v="1131" actId="26606"/>
          <ac:cxnSpMkLst>
            <pc:docMk/>
            <pc:sldMk cId="660580360" sldId="282"/>
            <ac:cxnSpMk id="101" creationId="{9A3EDAAA-869E-4AA2-A7CE-BF2C025963E8}"/>
          </ac:cxnSpMkLst>
        </pc:cxnChg>
        <pc:cxnChg chg="add del">
          <ac:chgData name="celine sitina" userId="7493c19665397f98" providerId="LiveId" clId="{46FBA953-5A90-4863-957B-01F8A33C28F9}" dt="2025-08-04T09:03:06.104" v="1133" actId="26606"/>
          <ac:cxnSpMkLst>
            <pc:docMk/>
            <pc:sldMk cId="660580360" sldId="282"/>
            <ac:cxnSpMk id="104" creationId="{118E06E4-607B-144B-382B-AD3D06B1EE8C}"/>
          </ac:cxnSpMkLst>
        </pc:cxnChg>
        <pc:cxnChg chg="add del">
          <ac:chgData name="celine sitina" userId="7493c19665397f98" providerId="LiveId" clId="{46FBA953-5A90-4863-957B-01F8A33C28F9}" dt="2025-08-04T09:03:06.104" v="1133" actId="26606"/>
          <ac:cxnSpMkLst>
            <pc:docMk/>
            <pc:sldMk cId="660580360" sldId="282"/>
            <ac:cxnSpMk id="107" creationId="{9A3EDAAA-869E-4AA2-A7CE-BF2C025963E8}"/>
          </ac:cxnSpMkLst>
        </pc:cxnChg>
        <pc:cxnChg chg="add del">
          <ac:chgData name="celine sitina" userId="7493c19665397f98" providerId="LiveId" clId="{46FBA953-5A90-4863-957B-01F8A33C28F9}" dt="2025-08-04T09:03:07.586" v="1135" actId="26606"/>
          <ac:cxnSpMkLst>
            <pc:docMk/>
            <pc:sldMk cId="660580360" sldId="282"/>
            <ac:cxnSpMk id="110" creationId="{118E06E4-607B-144B-382B-AD3D06B1EE8C}"/>
          </ac:cxnSpMkLst>
        </pc:cxnChg>
        <pc:cxnChg chg="add del">
          <ac:chgData name="celine sitina" userId="7493c19665397f98" providerId="LiveId" clId="{46FBA953-5A90-4863-957B-01F8A33C28F9}" dt="2025-08-04T09:03:07.586" v="1135" actId="26606"/>
          <ac:cxnSpMkLst>
            <pc:docMk/>
            <pc:sldMk cId="660580360" sldId="282"/>
            <ac:cxnSpMk id="113" creationId="{9A3EDAAA-869E-4AA2-A7CE-BF2C025963E8}"/>
          </ac:cxnSpMkLst>
        </pc:cxnChg>
        <pc:cxnChg chg="add del">
          <ac:chgData name="celine sitina" userId="7493c19665397f98" providerId="LiveId" clId="{46FBA953-5A90-4863-957B-01F8A33C28F9}" dt="2025-08-04T09:03:11.176" v="1137" actId="26606"/>
          <ac:cxnSpMkLst>
            <pc:docMk/>
            <pc:sldMk cId="660580360" sldId="282"/>
            <ac:cxnSpMk id="116" creationId="{118E06E4-607B-144B-382B-AD3D06B1EE8C}"/>
          </ac:cxnSpMkLst>
        </pc:cxnChg>
        <pc:cxnChg chg="add del">
          <ac:chgData name="celine sitina" userId="7493c19665397f98" providerId="LiveId" clId="{46FBA953-5A90-4863-957B-01F8A33C28F9}" dt="2025-08-04T09:03:11.176" v="1137" actId="26606"/>
          <ac:cxnSpMkLst>
            <pc:docMk/>
            <pc:sldMk cId="660580360" sldId="282"/>
            <ac:cxnSpMk id="119" creationId="{9A3EDAAA-869E-4AA2-A7CE-BF2C025963E8}"/>
          </ac:cxnSpMkLst>
        </pc:cxnChg>
        <pc:cxnChg chg="add del">
          <ac:chgData name="celine sitina" userId="7493c19665397f98" providerId="LiveId" clId="{46FBA953-5A90-4863-957B-01F8A33C28F9}" dt="2025-08-04T09:03:14.788" v="1139" actId="26606"/>
          <ac:cxnSpMkLst>
            <pc:docMk/>
            <pc:sldMk cId="660580360" sldId="282"/>
            <ac:cxnSpMk id="122" creationId="{118E06E4-607B-144B-382B-AD3D06B1EE8C}"/>
          </ac:cxnSpMkLst>
        </pc:cxnChg>
        <pc:cxnChg chg="add">
          <ac:chgData name="celine sitina" userId="7493c19665397f98" providerId="LiveId" clId="{46FBA953-5A90-4863-957B-01F8A33C28F9}" dt="2025-08-04T09:03:14.800" v="1140" actId="26606"/>
          <ac:cxnSpMkLst>
            <pc:docMk/>
            <pc:sldMk cId="660580360" sldId="282"/>
            <ac:cxnSpMk id="127" creationId="{118E06E4-607B-144B-382B-AD3D06B1EE8C}"/>
          </ac:cxnSpMkLst>
        </pc:cxnChg>
        <pc:cxnChg chg="add">
          <ac:chgData name="celine sitina" userId="7493c19665397f98" providerId="LiveId" clId="{46FBA953-5A90-4863-957B-01F8A33C28F9}" dt="2025-08-04T09:03:14.800" v="1140" actId="26606"/>
          <ac:cxnSpMkLst>
            <pc:docMk/>
            <pc:sldMk cId="660580360" sldId="282"/>
            <ac:cxnSpMk id="130" creationId="{9A3EDAAA-869E-4AA2-A7CE-BF2C025963E8}"/>
          </ac:cxnSpMkLst>
        </pc:cxnChg>
      </pc:sldChg>
      <pc:sldChg chg="addSp delSp modSp mod">
        <pc:chgData name="celine sitina" userId="7493c19665397f98" providerId="LiveId" clId="{46FBA953-5A90-4863-957B-01F8A33C28F9}" dt="2025-08-04T12:58:52.511" v="5269" actId="313"/>
        <pc:sldMkLst>
          <pc:docMk/>
          <pc:sldMk cId="1578573062" sldId="283"/>
        </pc:sldMkLst>
        <pc:spChg chg="del">
          <ac:chgData name="celine sitina" userId="7493c19665397f98" providerId="LiveId" clId="{46FBA953-5A90-4863-957B-01F8A33C28F9}" dt="2025-08-04T11:45:08.316" v="4427" actId="12084"/>
          <ac:spMkLst>
            <pc:docMk/>
            <pc:sldMk cId="1578573062" sldId="283"/>
            <ac:spMk id="2" creationId="{D4BF91B5-FFCD-92F9-9C29-5DA9854469A9}"/>
          </ac:spMkLst>
        </pc:spChg>
        <pc:spChg chg="mod">
          <ac:chgData name="celine sitina" userId="7493c19665397f98" providerId="LiveId" clId="{46FBA953-5A90-4863-957B-01F8A33C28F9}" dt="2025-08-04T12:58:52.511" v="5269" actId="313"/>
          <ac:spMkLst>
            <pc:docMk/>
            <pc:sldMk cId="1578573062" sldId="283"/>
            <ac:spMk id="4" creationId="{F0BD8BBD-01E2-6D5E-5F0F-267C57FE9DFB}"/>
          </ac:spMkLst>
        </pc:spChg>
        <pc:graphicFrameChg chg="add mod modGraphic">
          <ac:chgData name="celine sitina" userId="7493c19665397f98" providerId="LiveId" clId="{46FBA953-5A90-4863-957B-01F8A33C28F9}" dt="2025-08-04T11:46:25.490" v="4434" actId="255"/>
          <ac:graphicFrameMkLst>
            <pc:docMk/>
            <pc:sldMk cId="1578573062" sldId="283"/>
            <ac:graphicFrameMk id="3" creationId="{DC835581-9E8B-E9DE-68A9-B68358F79F40}"/>
          </ac:graphicFrameMkLst>
        </pc:graphicFrameChg>
        <pc:picChg chg="mod">
          <ac:chgData name="celine sitina" userId="7493c19665397f98" providerId="LiveId" clId="{46FBA953-5A90-4863-957B-01F8A33C28F9}" dt="2025-08-04T12:22:58.621" v="4598" actId="692"/>
          <ac:picMkLst>
            <pc:docMk/>
            <pc:sldMk cId="1578573062" sldId="283"/>
            <ac:picMk id="6" creationId="{8B86B2B6-9C7E-1ED9-E1B9-BE9B1B911D9F}"/>
          </ac:picMkLst>
        </pc:picChg>
      </pc:sldChg>
      <pc:sldChg chg="addSp delSp modSp mod setBg">
        <pc:chgData name="celine sitina" userId="7493c19665397f98" providerId="LiveId" clId="{46FBA953-5A90-4863-957B-01F8A33C28F9}" dt="2025-08-04T12:47:47.801" v="5050" actId="20577"/>
        <pc:sldMkLst>
          <pc:docMk/>
          <pc:sldMk cId="3264765984" sldId="284"/>
        </pc:sldMkLst>
        <pc:spChg chg="del mod">
          <ac:chgData name="celine sitina" userId="7493c19665397f98" providerId="LiveId" clId="{46FBA953-5A90-4863-957B-01F8A33C28F9}" dt="2025-08-04T11:47:39.355" v="4443" actId="12084"/>
          <ac:spMkLst>
            <pc:docMk/>
            <pc:sldMk cId="3264765984" sldId="284"/>
            <ac:spMk id="2" creationId="{BC9DCC45-442B-4AD0-EDD8-0CE1667F1F39}"/>
          </ac:spMkLst>
        </pc:spChg>
        <pc:spChg chg="add del mod ord">
          <ac:chgData name="celine sitina" userId="7493c19665397f98" providerId="LiveId" clId="{46FBA953-5A90-4863-957B-01F8A33C28F9}" dt="2025-08-04T10:19:14.895" v="3881" actId="26606"/>
          <ac:spMkLst>
            <pc:docMk/>
            <pc:sldMk cId="3264765984" sldId="284"/>
            <ac:spMk id="4" creationId="{6BC421B0-5FF3-55CB-401E-C997D80BAE0A}"/>
          </ac:spMkLst>
        </pc:spChg>
        <pc:spChg chg="add del">
          <ac:chgData name="celine sitina" userId="7493c19665397f98" providerId="LiveId" clId="{46FBA953-5A90-4863-957B-01F8A33C28F9}" dt="2025-08-04T10:19:14.895" v="3881" actId="26606"/>
          <ac:spMkLst>
            <pc:docMk/>
            <pc:sldMk cId="3264765984" sldId="284"/>
            <ac:spMk id="13" creationId="{744CAA32-F237-419C-A2DD-43C28D920D3C}"/>
          </ac:spMkLst>
        </pc:spChg>
        <pc:spChg chg="add del">
          <ac:chgData name="celine sitina" userId="7493c19665397f98" providerId="LiveId" clId="{46FBA953-5A90-4863-957B-01F8A33C28F9}" dt="2025-08-04T10:18:25.220" v="3872" actId="26606"/>
          <ac:spMkLst>
            <pc:docMk/>
            <pc:sldMk cId="3264765984" sldId="284"/>
            <ac:spMk id="22" creationId="{744CAA32-F237-419C-A2DD-43C28D920D3C}"/>
          </ac:spMkLst>
        </pc:spChg>
        <pc:spChg chg="add del">
          <ac:chgData name="celine sitina" userId="7493c19665397f98" providerId="LiveId" clId="{46FBA953-5A90-4863-957B-01F8A33C28F9}" dt="2025-08-04T10:18:36.184" v="3874" actId="26606"/>
          <ac:spMkLst>
            <pc:docMk/>
            <pc:sldMk cId="3264765984" sldId="284"/>
            <ac:spMk id="27" creationId="{744CAA32-F237-419C-A2DD-43C28D920D3C}"/>
          </ac:spMkLst>
        </pc:spChg>
        <pc:spChg chg="add del">
          <ac:chgData name="celine sitina" userId="7493c19665397f98" providerId="LiveId" clId="{46FBA953-5A90-4863-957B-01F8A33C28F9}" dt="2025-08-04T10:18:42.743" v="3876" actId="26606"/>
          <ac:spMkLst>
            <pc:docMk/>
            <pc:sldMk cId="3264765984" sldId="284"/>
            <ac:spMk id="31" creationId="{744CAA32-F237-419C-A2DD-43C28D920D3C}"/>
          </ac:spMkLst>
        </pc:spChg>
        <pc:spChg chg="add del">
          <ac:chgData name="celine sitina" userId="7493c19665397f98" providerId="LiveId" clId="{46FBA953-5A90-4863-957B-01F8A33C28F9}" dt="2025-08-04T10:19:08.891" v="3878" actId="26606"/>
          <ac:spMkLst>
            <pc:docMk/>
            <pc:sldMk cId="3264765984" sldId="284"/>
            <ac:spMk id="35" creationId="{744CAA32-F237-419C-A2DD-43C28D920D3C}"/>
          </ac:spMkLst>
        </pc:spChg>
        <pc:spChg chg="add del">
          <ac:chgData name="celine sitina" userId="7493c19665397f98" providerId="LiveId" clId="{46FBA953-5A90-4863-957B-01F8A33C28F9}" dt="2025-08-04T10:19:14.877" v="3880" actId="26606"/>
          <ac:spMkLst>
            <pc:docMk/>
            <pc:sldMk cId="3264765984" sldId="284"/>
            <ac:spMk id="40" creationId="{744CAA32-F237-419C-A2DD-43C28D920D3C}"/>
          </ac:spMkLst>
        </pc:spChg>
        <pc:spChg chg="add">
          <ac:chgData name="celine sitina" userId="7493c19665397f98" providerId="LiveId" clId="{46FBA953-5A90-4863-957B-01F8A33C28F9}" dt="2025-08-04T10:19:14.895" v="3881" actId="26606"/>
          <ac:spMkLst>
            <pc:docMk/>
            <pc:sldMk cId="3264765984" sldId="284"/>
            <ac:spMk id="45" creationId="{744CAA32-F237-419C-A2DD-43C28D920D3C}"/>
          </ac:spMkLst>
        </pc:spChg>
        <pc:graphicFrameChg chg="add mod modGraphic">
          <ac:chgData name="celine sitina" userId="7493c19665397f98" providerId="LiveId" clId="{46FBA953-5A90-4863-957B-01F8A33C28F9}" dt="2025-08-04T11:51:05.321" v="4480"/>
          <ac:graphicFrameMkLst>
            <pc:docMk/>
            <pc:sldMk cId="3264765984" sldId="284"/>
            <ac:graphicFrameMk id="3" creationId="{98AD3466-F327-E1D9-B1C1-C60A709DBF84}"/>
          </ac:graphicFrameMkLst>
        </pc:graphicFrameChg>
        <pc:graphicFrameChg chg="add del">
          <ac:chgData name="celine sitina" userId="7493c19665397f98" providerId="LiveId" clId="{46FBA953-5A90-4863-957B-01F8A33C28F9}" dt="2025-08-04T10:18:42.743" v="3876" actId="26606"/>
          <ac:graphicFrameMkLst>
            <pc:docMk/>
            <pc:sldMk cId="3264765984" sldId="284"/>
            <ac:graphicFrameMk id="17" creationId="{01F9E868-C5F6-EEAE-C870-CBC98A831DCC}"/>
          </ac:graphicFrameMkLst>
        </pc:graphicFrameChg>
        <pc:graphicFrameChg chg="add del">
          <ac:chgData name="celine sitina" userId="7493c19665397f98" providerId="LiveId" clId="{46FBA953-5A90-4863-957B-01F8A33C28F9}" dt="2025-08-04T10:19:08.891" v="3878" actId="26606"/>
          <ac:graphicFrameMkLst>
            <pc:docMk/>
            <pc:sldMk cId="3264765984" sldId="284"/>
            <ac:graphicFrameMk id="37" creationId="{C1856664-2AB7-5365-14CA-5141A493CAB3}"/>
          </ac:graphicFrameMkLst>
        </pc:graphicFrameChg>
        <pc:graphicFrameChg chg="add del">
          <ac:chgData name="celine sitina" userId="7493c19665397f98" providerId="LiveId" clId="{46FBA953-5A90-4863-957B-01F8A33C28F9}" dt="2025-08-04T10:19:14.877" v="3880" actId="26606"/>
          <ac:graphicFrameMkLst>
            <pc:docMk/>
            <pc:sldMk cId="3264765984" sldId="284"/>
            <ac:graphicFrameMk id="42" creationId="{01F9E868-C5F6-EEAE-C870-CBC98A831DCC}"/>
          </ac:graphicFrameMkLst>
        </pc:graphicFrameChg>
        <pc:graphicFrameChg chg="add mod modGraphic">
          <ac:chgData name="celine sitina" userId="7493c19665397f98" providerId="LiveId" clId="{46FBA953-5A90-4863-957B-01F8A33C28F9}" dt="2025-08-04T12:47:47.801" v="5050" actId="20577"/>
          <ac:graphicFrameMkLst>
            <pc:docMk/>
            <pc:sldMk cId="3264765984" sldId="284"/>
            <ac:graphicFrameMk id="47" creationId="{AA5BD60E-E85F-A028-4277-862F6363345C}"/>
          </ac:graphicFrameMkLst>
        </pc:graphicFrameChg>
        <pc:picChg chg="mod ord">
          <ac:chgData name="celine sitina" userId="7493c19665397f98" providerId="LiveId" clId="{46FBA953-5A90-4863-957B-01F8A33C28F9}" dt="2025-08-04T11:50:58.460" v="4479" actId="692"/>
          <ac:picMkLst>
            <pc:docMk/>
            <pc:sldMk cId="3264765984" sldId="284"/>
            <ac:picMk id="6" creationId="{2AE9B7D4-1F3D-80E7-2F14-6721B3BF5A76}"/>
          </ac:picMkLst>
        </pc:picChg>
        <pc:cxnChg chg="add del">
          <ac:chgData name="celine sitina" userId="7493c19665397f98" providerId="LiveId" clId="{46FBA953-5A90-4863-957B-01F8A33C28F9}" dt="2025-08-04T10:19:14.895" v="3881" actId="26606"/>
          <ac:cxnSpMkLst>
            <pc:docMk/>
            <pc:sldMk cId="3264765984" sldId="284"/>
            <ac:cxnSpMk id="11" creationId="{118E06E4-607B-144B-382B-AD3D06B1EE8C}"/>
          </ac:cxnSpMkLst>
        </pc:cxnChg>
        <pc:cxnChg chg="add del">
          <ac:chgData name="celine sitina" userId="7493c19665397f98" providerId="LiveId" clId="{46FBA953-5A90-4863-957B-01F8A33C28F9}" dt="2025-08-04T10:19:14.895" v="3881" actId="26606"/>
          <ac:cxnSpMkLst>
            <pc:docMk/>
            <pc:sldMk cId="3264765984" sldId="284"/>
            <ac:cxnSpMk id="15" creationId="{92025DBA-8780-9CA0-2826-FF6E3BD1A0C9}"/>
          </ac:cxnSpMkLst>
        </pc:cxnChg>
        <pc:cxnChg chg="add del">
          <ac:chgData name="celine sitina" userId="7493c19665397f98" providerId="LiveId" clId="{46FBA953-5A90-4863-957B-01F8A33C28F9}" dt="2025-08-04T10:18:25.220" v="3872" actId="26606"/>
          <ac:cxnSpMkLst>
            <pc:docMk/>
            <pc:sldMk cId="3264765984" sldId="284"/>
            <ac:cxnSpMk id="20" creationId="{118E06E4-607B-144B-382B-AD3D06B1EE8C}"/>
          </ac:cxnSpMkLst>
        </pc:cxnChg>
        <pc:cxnChg chg="add del">
          <ac:chgData name="celine sitina" userId="7493c19665397f98" providerId="LiveId" clId="{46FBA953-5A90-4863-957B-01F8A33C28F9}" dt="2025-08-04T10:18:25.220" v="3872" actId="26606"/>
          <ac:cxnSpMkLst>
            <pc:docMk/>
            <pc:sldMk cId="3264765984" sldId="284"/>
            <ac:cxnSpMk id="24" creationId="{02C7985C-B0C3-CC50-E86A-B5EBA40E01DF}"/>
          </ac:cxnSpMkLst>
        </pc:cxnChg>
        <pc:cxnChg chg="add del">
          <ac:chgData name="celine sitina" userId="7493c19665397f98" providerId="LiveId" clId="{46FBA953-5A90-4863-957B-01F8A33C28F9}" dt="2025-08-04T10:18:36.184" v="3874" actId="26606"/>
          <ac:cxnSpMkLst>
            <pc:docMk/>
            <pc:sldMk cId="3264765984" sldId="284"/>
            <ac:cxnSpMk id="26" creationId="{118E06E4-607B-144B-382B-AD3D06B1EE8C}"/>
          </ac:cxnSpMkLst>
        </pc:cxnChg>
        <pc:cxnChg chg="add del">
          <ac:chgData name="celine sitina" userId="7493c19665397f98" providerId="LiveId" clId="{46FBA953-5A90-4863-957B-01F8A33C28F9}" dt="2025-08-04T10:18:36.184" v="3874" actId="26606"/>
          <ac:cxnSpMkLst>
            <pc:docMk/>
            <pc:sldMk cId="3264765984" sldId="284"/>
            <ac:cxnSpMk id="28" creationId="{08052531-D50B-3899-B150-D05525F4F2BC}"/>
          </ac:cxnSpMkLst>
        </pc:cxnChg>
        <pc:cxnChg chg="add del">
          <ac:chgData name="celine sitina" userId="7493c19665397f98" providerId="LiveId" clId="{46FBA953-5A90-4863-957B-01F8A33C28F9}" dt="2025-08-04T10:18:42.743" v="3876" actId="26606"/>
          <ac:cxnSpMkLst>
            <pc:docMk/>
            <pc:sldMk cId="3264765984" sldId="284"/>
            <ac:cxnSpMk id="30" creationId="{118E06E4-607B-144B-382B-AD3D06B1EE8C}"/>
          </ac:cxnSpMkLst>
        </pc:cxnChg>
        <pc:cxnChg chg="add del">
          <ac:chgData name="celine sitina" userId="7493c19665397f98" providerId="LiveId" clId="{46FBA953-5A90-4863-957B-01F8A33C28F9}" dt="2025-08-04T10:18:42.743" v="3876" actId="26606"/>
          <ac:cxnSpMkLst>
            <pc:docMk/>
            <pc:sldMk cId="3264765984" sldId="284"/>
            <ac:cxnSpMk id="32" creationId="{92025DBA-8780-9CA0-2826-FF6E3BD1A0C9}"/>
          </ac:cxnSpMkLst>
        </pc:cxnChg>
        <pc:cxnChg chg="add del">
          <ac:chgData name="celine sitina" userId="7493c19665397f98" providerId="LiveId" clId="{46FBA953-5A90-4863-957B-01F8A33C28F9}" dt="2025-08-04T10:19:08.891" v="3878" actId="26606"/>
          <ac:cxnSpMkLst>
            <pc:docMk/>
            <pc:sldMk cId="3264765984" sldId="284"/>
            <ac:cxnSpMk id="34" creationId="{118E06E4-607B-144B-382B-AD3D06B1EE8C}"/>
          </ac:cxnSpMkLst>
        </pc:cxnChg>
        <pc:cxnChg chg="add del">
          <ac:chgData name="celine sitina" userId="7493c19665397f98" providerId="LiveId" clId="{46FBA953-5A90-4863-957B-01F8A33C28F9}" dt="2025-08-04T10:19:08.891" v="3878" actId="26606"/>
          <ac:cxnSpMkLst>
            <pc:docMk/>
            <pc:sldMk cId="3264765984" sldId="284"/>
            <ac:cxnSpMk id="36" creationId="{92025DBA-8780-9CA0-2826-FF6E3BD1A0C9}"/>
          </ac:cxnSpMkLst>
        </pc:cxnChg>
        <pc:cxnChg chg="add del">
          <ac:chgData name="celine sitina" userId="7493c19665397f98" providerId="LiveId" clId="{46FBA953-5A90-4863-957B-01F8A33C28F9}" dt="2025-08-04T10:19:14.877" v="3880" actId="26606"/>
          <ac:cxnSpMkLst>
            <pc:docMk/>
            <pc:sldMk cId="3264765984" sldId="284"/>
            <ac:cxnSpMk id="39" creationId="{118E06E4-607B-144B-382B-AD3D06B1EE8C}"/>
          </ac:cxnSpMkLst>
        </pc:cxnChg>
        <pc:cxnChg chg="add del">
          <ac:chgData name="celine sitina" userId="7493c19665397f98" providerId="LiveId" clId="{46FBA953-5A90-4863-957B-01F8A33C28F9}" dt="2025-08-04T10:19:14.877" v="3880" actId="26606"/>
          <ac:cxnSpMkLst>
            <pc:docMk/>
            <pc:sldMk cId="3264765984" sldId="284"/>
            <ac:cxnSpMk id="41" creationId="{92025DBA-8780-9CA0-2826-FF6E3BD1A0C9}"/>
          </ac:cxnSpMkLst>
        </pc:cxnChg>
        <pc:cxnChg chg="add">
          <ac:chgData name="celine sitina" userId="7493c19665397f98" providerId="LiveId" clId="{46FBA953-5A90-4863-957B-01F8A33C28F9}" dt="2025-08-04T10:19:14.895" v="3881" actId="26606"/>
          <ac:cxnSpMkLst>
            <pc:docMk/>
            <pc:sldMk cId="3264765984" sldId="284"/>
            <ac:cxnSpMk id="44" creationId="{118E06E4-607B-144B-382B-AD3D06B1EE8C}"/>
          </ac:cxnSpMkLst>
        </pc:cxnChg>
        <pc:cxnChg chg="add">
          <ac:chgData name="celine sitina" userId="7493c19665397f98" providerId="LiveId" clId="{46FBA953-5A90-4863-957B-01F8A33C28F9}" dt="2025-08-04T10:19:14.895" v="3881" actId="26606"/>
          <ac:cxnSpMkLst>
            <pc:docMk/>
            <pc:sldMk cId="3264765984" sldId="284"/>
            <ac:cxnSpMk id="46" creationId="{92025DBA-8780-9CA0-2826-FF6E3BD1A0C9}"/>
          </ac:cxnSpMkLst>
        </pc:cxnChg>
      </pc:sldChg>
      <pc:sldChg chg="add del">
        <pc:chgData name="celine sitina" userId="7493c19665397f98" providerId="LiveId" clId="{46FBA953-5A90-4863-957B-01F8A33C28F9}" dt="2025-08-04T09:36:45.274" v="2188" actId="2696"/>
        <pc:sldMkLst>
          <pc:docMk/>
          <pc:sldMk cId="1526207338" sldId="285"/>
        </pc:sldMkLst>
      </pc:sldChg>
      <pc:sldChg chg="addSp delSp modSp new mod setBg">
        <pc:chgData name="celine sitina" userId="7493c19665397f98" providerId="LiveId" clId="{46FBA953-5A90-4863-957B-01F8A33C28F9}" dt="2025-08-04T13:08:21.607" v="5494" actId="2710"/>
        <pc:sldMkLst>
          <pc:docMk/>
          <pc:sldMk cId="4109542600" sldId="285"/>
        </pc:sldMkLst>
        <pc:spChg chg="del mod ord">
          <ac:chgData name="celine sitina" userId="7493c19665397f98" providerId="LiveId" clId="{46FBA953-5A90-4863-957B-01F8A33C28F9}" dt="2025-08-04T11:55:16.738" v="4496" actId="12084"/>
          <ac:spMkLst>
            <pc:docMk/>
            <pc:sldMk cId="4109542600" sldId="285"/>
            <ac:spMk id="2" creationId="{87D7639E-EB27-37A2-43EF-70EB4CF58378}"/>
          </ac:spMkLst>
        </pc:spChg>
        <pc:spChg chg="add del mod">
          <ac:chgData name="celine sitina" userId="7493c19665397f98" providerId="LiveId" clId="{46FBA953-5A90-4863-957B-01F8A33C28F9}" dt="2025-08-04T13:08:21.607" v="5494" actId="2710"/>
          <ac:spMkLst>
            <pc:docMk/>
            <pc:sldMk cId="4109542600" sldId="285"/>
            <ac:spMk id="3" creationId="{E861AF90-4119-AE57-0278-4C69BC89AB6E}"/>
          </ac:spMkLst>
        </pc:spChg>
        <pc:spChg chg="add del">
          <ac:chgData name="celine sitina" userId="7493c19665397f98" providerId="LiveId" clId="{46FBA953-5A90-4863-957B-01F8A33C28F9}" dt="2025-08-04T10:20:33.228" v="3887" actId="26606"/>
          <ac:spMkLst>
            <pc:docMk/>
            <pc:sldMk cId="4109542600" sldId="285"/>
            <ac:spMk id="9" creationId="{744CAA32-F237-419C-A2DD-43C28D920D3C}"/>
          </ac:spMkLst>
        </pc:spChg>
        <pc:spChg chg="add del">
          <ac:chgData name="celine sitina" userId="7493c19665397f98" providerId="LiveId" clId="{46FBA953-5A90-4863-957B-01F8A33C28F9}" dt="2025-08-04T10:20:14.771" v="3884" actId="26606"/>
          <ac:spMkLst>
            <pc:docMk/>
            <pc:sldMk cId="4109542600" sldId="285"/>
            <ac:spMk id="16" creationId="{744CAA32-F237-419C-A2DD-43C28D920D3C}"/>
          </ac:spMkLst>
        </pc:spChg>
        <pc:spChg chg="add del">
          <ac:chgData name="celine sitina" userId="7493c19665397f98" providerId="LiveId" clId="{46FBA953-5A90-4863-957B-01F8A33C28F9}" dt="2025-08-04T10:20:33.224" v="3886" actId="26606"/>
          <ac:spMkLst>
            <pc:docMk/>
            <pc:sldMk cId="4109542600" sldId="285"/>
            <ac:spMk id="21" creationId="{744CAA32-F237-419C-A2DD-43C28D920D3C}"/>
          </ac:spMkLst>
        </pc:spChg>
        <pc:spChg chg="add del">
          <ac:chgData name="celine sitina" userId="7493c19665397f98" providerId="LiveId" clId="{46FBA953-5A90-4863-957B-01F8A33C28F9}" dt="2025-08-04T10:20:33.224" v="3886" actId="26606"/>
          <ac:spMkLst>
            <pc:docMk/>
            <pc:sldMk cId="4109542600" sldId="285"/>
            <ac:spMk id="22" creationId="{F7017262-EEEC-4F5E-917D-A55E68A1194C}"/>
          </ac:spMkLst>
        </pc:spChg>
        <pc:spChg chg="add">
          <ac:chgData name="celine sitina" userId="7493c19665397f98" providerId="LiveId" clId="{46FBA953-5A90-4863-957B-01F8A33C28F9}" dt="2025-08-04T10:20:33.228" v="3887" actId="26606"/>
          <ac:spMkLst>
            <pc:docMk/>
            <pc:sldMk cId="4109542600" sldId="285"/>
            <ac:spMk id="24" creationId="{406BD704-01C2-4341-B99A-116CC7EC56EF}"/>
          </ac:spMkLst>
        </pc:spChg>
        <pc:spChg chg="add">
          <ac:chgData name="celine sitina" userId="7493c19665397f98" providerId="LiveId" clId="{46FBA953-5A90-4863-957B-01F8A33C28F9}" dt="2025-08-04T10:20:33.228" v="3887" actId="26606"/>
          <ac:spMkLst>
            <pc:docMk/>
            <pc:sldMk cId="4109542600" sldId="285"/>
            <ac:spMk id="25" creationId="{0225C01B-A296-4FAA-AA46-794F27DF6934}"/>
          </ac:spMkLst>
        </pc:spChg>
        <pc:graphicFrameChg chg="add mod modGraphic">
          <ac:chgData name="celine sitina" userId="7493c19665397f98" providerId="LiveId" clId="{46FBA953-5A90-4863-957B-01F8A33C28F9}" dt="2025-08-04T11:57:41.072" v="4513" actId="1076"/>
          <ac:graphicFrameMkLst>
            <pc:docMk/>
            <pc:sldMk cId="4109542600" sldId="285"/>
            <ac:graphicFrameMk id="4" creationId="{FCE7506C-8FAE-DB27-2EC5-E055AF43DB57}"/>
          </ac:graphicFrameMkLst>
        </pc:graphicFrameChg>
        <pc:graphicFrameChg chg="add del">
          <ac:chgData name="celine sitina" userId="7493c19665397f98" providerId="LiveId" clId="{46FBA953-5A90-4863-957B-01F8A33C28F9}" dt="2025-08-04T12:26:28.195" v="4617" actId="26606"/>
          <ac:graphicFrameMkLst>
            <pc:docMk/>
            <pc:sldMk cId="4109542600" sldId="285"/>
            <ac:graphicFrameMk id="28" creationId="{9C4E894A-E7C6-B777-B840-6FCDF95E7AE1}"/>
          </ac:graphicFrameMkLst>
        </pc:graphicFrameChg>
        <pc:graphicFrameChg chg="add del">
          <ac:chgData name="celine sitina" userId="7493c19665397f98" providerId="LiveId" clId="{46FBA953-5A90-4863-957B-01F8A33C28F9}" dt="2025-08-04T12:26:34.959" v="4619" actId="26606"/>
          <ac:graphicFrameMkLst>
            <pc:docMk/>
            <pc:sldMk cId="4109542600" sldId="285"/>
            <ac:graphicFrameMk id="30" creationId="{2A315BCE-7499-C802-2BA0-A84F2496EFA9}"/>
          </ac:graphicFrameMkLst>
        </pc:graphicFrameChg>
        <pc:picChg chg="add mod ord">
          <ac:chgData name="celine sitina" userId="7493c19665397f98" providerId="LiveId" clId="{46FBA953-5A90-4863-957B-01F8A33C28F9}" dt="2025-08-04T12:26:34.959" v="4619" actId="26606"/>
          <ac:picMkLst>
            <pc:docMk/>
            <pc:sldMk cId="4109542600" sldId="285"/>
            <ac:picMk id="5" creationId="{949CFD37-1D54-05FB-0683-F91E904A4744}"/>
          </ac:picMkLst>
        </pc:picChg>
        <pc:cxnChg chg="add del">
          <ac:chgData name="celine sitina" userId="7493c19665397f98" providerId="LiveId" clId="{46FBA953-5A90-4863-957B-01F8A33C28F9}" dt="2025-08-04T10:20:33.228" v="3887" actId="26606"/>
          <ac:cxnSpMkLst>
            <pc:docMk/>
            <pc:sldMk cId="4109542600" sldId="285"/>
            <ac:cxnSpMk id="11" creationId="{691422F5-4221-4812-AFD9-5479C6D60AD9}"/>
          </ac:cxnSpMkLst>
        </pc:cxnChg>
        <pc:cxnChg chg="add del">
          <ac:chgData name="celine sitina" userId="7493c19665397f98" providerId="LiveId" clId="{46FBA953-5A90-4863-957B-01F8A33C28F9}" dt="2025-08-04T10:20:14.771" v="3884" actId="26606"/>
          <ac:cxnSpMkLst>
            <pc:docMk/>
            <pc:sldMk cId="4109542600" sldId="285"/>
            <ac:cxnSpMk id="18" creationId="{753FE100-D0AB-4AE2-824B-60CFA31EC6A2}"/>
          </ac:cxnSpMkLst>
        </pc:cxnChg>
        <pc:cxnChg chg="add del">
          <ac:chgData name="celine sitina" userId="7493c19665397f98" providerId="LiveId" clId="{46FBA953-5A90-4863-957B-01F8A33C28F9}" dt="2025-08-04T10:20:33.224" v="3886" actId="26606"/>
          <ac:cxnSpMkLst>
            <pc:docMk/>
            <pc:sldMk cId="4109542600" sldId="285"/>
            <ac:cxnSpMk id="20" creationId="{9A3EDAAA-869E-4AA2-A7CE-BF2C025963E8}"/>
          </ac:cxnSpMkLst>
        </pc:cxnChg>
        <pc:cxnChg chg="add">
          <ac:chgData name="celine sitina" userId="7493c19665397f98" providerId="LiveId" clId="{46FBA953-5A90-4863-957B-01F8A33C28F9}" dt="2025-08-04T10:20:33.228" v="3887" actId="26606"/>
          <ac:cxnSpMkLst>
            <pc:docMk/>
            <pc:sldMk cId="4109542600" sldId="285"/>
            <ac:cxnSpMk id="26" creationId="{62713E66-598D-4B8A-9D2A-67C7AF46EF11}"/>
          </ac:cxnSpMkLst>
        </pc:cxnChg>
      </pc:sldChg>
      <pc:sldChg chg="addSp delSp modSp new mod">
        <pc:chgData name="celine sitina" userId="7493c19665397f98" providerId="LiveId" clId="{46FBA953-5A90-4863-957B-01F8A33C28F9}" dt="2025-08-04T12:59:55.737" v="5371" actId="20577"/>
        <pc:sldMkLst>
          <pc:docMk/>
          <pc:sldMk cId="2042426985" sldId="286"/>
        </pc:sldMkLst>
        <pc:spChg chg="del mod">
          <ac:chgData name="celine sitina" userId="7493c19665397f98" providerId="LiveId" clId="{46FBA953-5A90-4863-957B-01F8A33C28F9}" dt="2025-08-04T11:58:30.770" v="4517" actId="12084"/>
          <ac:spMkLst>
            <pc:docMk/>
            <pc:sldMk cId="2042426985" sldId="286"/>
            <ac:spMk id="2" creationId="{40D67014-D5C9-74C8-91C3-47F28675CD1F}"/>
          </ac:spMkLst>
        </pc:spChg>
        <pc:spChg chg="del mod">
          <ac:chgData name="celine sitina" userId="7493c19665397f98" providerId="LiveId" clId="{46FBA953-5A90-4863-957B-01F8A33C28F9}" dt="2025-08-04T12:11:13.241" v="4520" actId="12084"/>
          <ac:spMkLst>
            <pc:docMk/>
            <pc:sldMk cId="2042426985" sldId="286"/>
            <ac:spMk id="3" creationId="{B2ED67EA-DBEA-3117-71E2-522CC817F8E7}"/>
          </ac:spMkLst>
        </pc:spChg>
        <pc:spChg chg="add mod">
          <ac:chgData name="celine sitina" userId="7493c19665397f98" providerId="LiveId" clId="{46FBA953-5A90-4863-957B-01F8A33C28F9}" dt="2025-08-04T12:59:55.737" v="5371" actId="20577"/>
          <ac:spMkLst>
            <pc:docMk/>
            <pc:sldMk cId="2042426985" sldId="286"/>
            <ac:spMk id="6" creationId="{0043297A-17CC-4FDB-D94B-3D31EC98500D}"/>
          </ac:spMkLst>
        </pc:spChg>
        <pc:graphicFrameChg chg="add mod modGraphic">
          <ac:chgData name="celine sitina" userId="7493c19665397f98" providerId="LiveId" clId="{46FBA953-5A90-4863-957B-01F8A33C28F9}" dt="2025-08-04T12:27:19.940" v="4624"/>
          <ac:graphicFrameMkLst>
            <pc:docMk/>
            <pc:sldMk cId="2042426985" sldId="286"/>
            <ac:graphicFrameMk id="4" creationId="{98AA3166-7CC7-6F4C-65DC-D252FF5D4849}"/>
          </ac:graphicFrameMkLst>
        </pc:graphicFrameChg>
        <pc:graphicFrameChg chg="add del mod">
          <ac:chgData name="celine sitina" userId="7493c19665397f98" providerId="LiveId" clId="{46FBA953-5A90-4863-957B-01F8A33C28F9}" dt="2025-08-04T12:11:32.396" v="4521" actId="11529"/>
          <ac:graphicFrameMkLst>
            <pc:docMk/>
            <pc:sldMk cId="2042426985" sldId="286"/>
            <ac:graphicFrameMk id="5" creationId="{D97E0B9E-AF74-CD56-07B9-58189EB4EBB5}"/>
          </ac:graphicFrameMkLst>
        </pc:graphicFrameChg>
        <pc:picChg chg="add mod">
          <ac:chgData name="celine sitina" userId="7493c19665397f98" providerId="LiveId" clId="{46FBA953-5A90-4863-957B-01F8A33C28F9}" dt="2025-08-04T12:34:19.615" v="4841" actId="1076"/>
          <ac:picMkLst>
            <pc:docMk/>
            <pc:sldMk cId="2042426985" sldId="286"/>
            <ac:picMk id="7" creationId="{E8252CCB-56A2-34D7-CB97-FE5921EBCB1B}"/>
          </ac:picMkLst>
        </pc:picChg>
      </pc:sldChg>
      <pc:sldChg chg="addSp delSp modSp new mod setBg modClrScheme addAnim delAnim modAnim setClrOvrMap chgLayout">
        <pc:chgData name="celine sitina" userId="7493c19665397f98" providerId="LiveId" clId="{46FBA953-5A90-4863-957B-01F8A33C28F9}" dt="2025-08-04T12:46:15.316" v="5030" actId="13926"/>
        <pc:sldMkLst>
          <pc:docMk/>
          <pc:sldMk cId="856589532" sldId="287"/>
        </pc:sldMkLst>
        <pc:spChg chg="del">
          <ac:chgData name="celine sitina" userId="7493c19665397f98" providerId="LiveId" clId="{46FBA953-5A90-4863-957B-01F8A33C28F9}" dt="2025-08-04T12:13:48.831" v="4532" actId="700"/>
          <ac:spMkLst>
            <pc:docMk/>
            <pc:sldMk cId="856589532" sldId="287"/>
            <ac:spMk id="2" creationId="{193667F6-CD13-F30D-C320-CBA35C63C8DC}"/>
          </ac:spMkLst>
        </pc:spChg>
        <pc:spChg chg="del">
          <ac:chgData name="celine sitina" userId="7493c19665397f98" providerId="LiveId" clId="{46FBA953-5A90-4863-957B-01F8A33C28F9}" dt="2025-08-04T12:13:48.831" v="4532" actId="700"/>
          <ac:spMkLst>
            <pc:docMk/>
            <pc:sldMk cId="856589532" sldId="287"/>
            <ac:spMk id="3" creationId="{FA203AEA-13CB-387D-96A5-DB22D1F7A3AE}"/>
          </ac:spMkLst>
        </pc:spChg>
        <pc:spChg chg="add del mod">
          <ac:chgData name="celine sitina" userId="7493c19665397f98" providerId="LiveId" clId="{46FBA953-5A90-4863-957B-01F8A33C28F9}" dt="2025-08-04T12:14:09.431" v="4537"/>
          <ac:spMkLst>
            <pc:docMk/>
            <pc:sldMk cId="856589532" sldId="287"/>
            <ac:spMk id="4" creationId="{6869CAB3-DBF2-1AE2-4420-671FC004264A}"/>
          </ac:spMkLst>
        </pc:spChg>
        <pc:spChg chg="add del mod">
          <ac:chgData name="celine sitina" userId="7493c19665397f98" providerId="LiveId" clId="{46FBA953-5A90-4863-957B-01F8A33C28F9}" dt="2025-08-04T12:35:39.995" v="4861" actId="478"/>
          <ac:spMkLst>
            <pc:docMk/>
            <pc:sldMk cId="856589532" sldId="287"/>
            <ac:spMk id="5" creationId="{4350A253-0686-C3FE-A69E-BFE2F5D943EA}"/>
          </ac:spMkLst>
        </pc:spChg>
        <pc:spChg chg="add del mod ord">
          <ac:chgData name="celine sitina" userId="7493c19665397f98" providerId="LiveId" clId="{46FBA953-5A90-4863-957B-01F8A33C28F9}" dt="2025-08-04T12:39:33.208" v="5001" actId="478"/>
          <ac:spMkLst>
            <pc:docMk/>
            <pc:sldMk cId="856589532" sldId="287"/>
            <ac:spMk id="7" creationId="{B748D336-7ED4-7CE9-2D90-8265D246C74B}"/>
          </ac:spMkLst>
        </pc:spChg>
        <pc:spChg chg="add mod ord">
          <ac:chgData name="celine sitina" userId="7493c19665397f98" providerId="LiveId" clId="{46FBA953-5A90-4863-957B-01F8A33C28F9}" dt="2025-08-04T12:46:15.316" v="5030" actId="13926"/>
          <ac:spMkLst>
            <pc:docMk/>
            <pc:sldMk cId="856589532" sldId="287"/>
            <ac:spMk id="8" creationId="{C889C239-0A0D-B99B-5EA9-51E20B201B39}"/>
          </ac:spMkLst>
        </pc:spChg>
        <pc:spChg chg="add del">
          <ac:chgData name="celine sitina" userId="7493c19665397f98" providerId="LiveId" clId="{46FBA953-5A90-4863-957B-01F8A33C28F9}" dt="2025-08-04T12:38:02.134" v="4960" actId="26606"/>
          <ac:spMkLst>
            <pc:docMk/>
            <pc:sldMk cId="856589532" sldId="287"/>
            <ac:spMk id="11" creationId="{19F9BF86-FE94-4517-B97D-026C7515E589}"/>
          </ac:spMkLst>
        </pc:spChg>
        <pc:spChg chg="add del">
          <ac:chgData name="celine sitina" userId="7493c19665397f98" providerId="LiveId" clId="{46FBA953-5A90-4863-957B-01F8A33C28F9}" dt="2025-08-04T12:38:02.134" v="4960" actId="26606"/>
          <ac:spMkLst>
            <pc:docMk/>
            <pc:sldMk cId="856589532" sldId="287"/>
            <ac:spMk id="13" creationId="{9E9D00D9-C4F5-471E-BE2C-126CB112A6BD}"/>
          </ac:spMkLst>
        </pc:spChg>
        <pc:spChg chg="add del">
          <ac:chgData name="celine sitina" userId="7493c19665397f98" providerId="LiveId" clId="{46FBA953-5A90-4863-957B-01F8A33C28F9}" dt="2025-08-04T12:36:04.489" v="4873" actId="26606"/>
          <ac:spMkLst>
            <pc:docMk/>
            <pc:sldMk cId="856589532" sldId="287"/>
            <ac:spMk id="14" creationId="{19F9BF86-FE94-4517-B97D-026C7515E589}"/>
          </ac:spMkLst>
        </pc:spChg>
        <pc:spChg chg="add del">
          <ac:chgData name="celine sitina" userId="7493c19665397f98" providerId="LiveId" clId="{46FBA953-5A90-4863-957B-01F8A33C28F9}" dt="2025-08-04T12:36:04.489" v="4873" actId="26606"/>
          <ac:spMkLst>
            <pc:docMk/>
            <pc:sldMk cId="856589532" sldId="287"/>
            <ac:spMk id="16" creationId="{9E9D00D9-C4F5-471E-BE2C-126CB112A6BD}"/>
          </ac:spMkLst>
        </pc:spChg>
        <pc:spChg chg="add del">
          <ac:chgData name="celine sitina" userId="7493c19665397f98" providerId="LiveId" clId="{46FBA953-5A90-4863-957B-01F8A33C28F9}" dt="2025-08-04T12:38:08.618" v="4963" actId="26606"/>
          <ac:spMkLst>
            <pc:docMk/>
            <pc:sldMk cId="856589532" sldId="287"/>
            <ac:spMk id="17" creationId="{19F9BF86-FE94-4517-B97D-026C7515E589}"/>
          </ac:spMkLst>
        </pc:spChg>
        <pc:spChg chg="add del">
          <ac:chgData name="celine sitina" userId="7493c19665397f98" providerId="LiveId" clId="{46FBA953-5A90-4863-957B-01F8A33C28F9}" dt="2025-08-04T12:36:13.701" v="4877" actId="26606"/>
          <ac:spMkLst>
            <pc:docMk/>
            <pc:sldMk cId="856589532" sldId="287"/>
            <ac:spMk id="20" creationId="{19F9BF86-FE94-4517-B97D-026C7515E589}"/>
          </ac:spMkLst>
        </pc:spChg>
        <pc:spChg chg="add del">
          <ac:chgData name="celine sitina" userId="7493c19665397f98" providerId="LiveId" clId="{46FBA953-5A90-4863-957B-01F8A33C28F9}" dt="2025-08-04T12:36:13.701" v="4877" actId="26606"/>
          <ac:spMkLst>
            <pc:docMk/>
            <pc:sldMk cId="856589532" sldId="287"/>
            <ac:spMk id="22" creationId="{9E9D00D9-C4F5-471E-BE2C-126CB112A6BD}"/>
          </ac:spMkLst>
        </pc:spChg>
        <pc:spChg chg="add del">
          <ac:chgData name="celine sitina" userId="7493c19665397f98" providerId="LiveId" clId="{46FBA953-5A90-4863-957B-01F8A33C28F9}" dt="2025-08-04T12:38:08.618" v="4963" actId="26606"/>
          <ac:spMkLst>
            <pc:docMk/>
            <pc:sldMk cId="856589532" sldId="287"/>
            <ac:spMk id="24" creationId="{D50741CA-59A3-4426-8205-D763C968E879}"/>
          </ac:spMkLst>
        </pc:spChg>
        <pc:spChg chg="add del">
          <ac:chgData name="celine sitina" userId="7493c19665397f98" providerId="LiveId" clId="{46FBA953-5A90-4863-957B-01F8A33C28F9}" dt="2025-08-04T12:36:16.059" v="4879" actId="26606"/>
          <ac:spMkLst>
            <pc:docMk/>
            <pc:sldMk cId="856589532" sldId="287"/>
            <ac:spMk id="25" creationId="{19F9BF86-FE94-4517-B97D-026C7515E589}"/>
          </ac:spMkLst>
        </pc:spChg>
        <pc:spChg chg="add del">
          <ac:chgData name="celine sitina" userId="7493c19665397f98" providerId="LiveId" clId="{46FBA953-5A90-4863-957B-01F8A33C28F9}" dt="2025-08-04T12:36:16.059" v="4879" actId="26606"/>
          <ac:spMkLst>
            <pc:docMk/>
            <pc:sldMk cId="856589532" sldId="287"/>
            <ac:spMk id="27" creationId="{0AF66B7C-69F6-439C-A508-14C94AF6BA8C}"/>
          </ac:spMkLst>
        </pc:spChg>
        <pc:spChg chg="add del">
          <ac:chgData name="celine sitina" userId="7493c19665397f98" providerId="LiveId" clId="{46FBA953-5A90-4863-957B-01F8A33C28F9}" dt="2025-08-04T12:36:25.390" v="4883" actId="26606"/>
          <ac:spMkLst>
            <pc:docMk/>
            <pc:sldMk cId="856589532" sldId="287"/>
            <ac:spMk id="30" creationId="{19F9BF86-FE94-4517-B97D-026C7515E589}"/>
          </ac:spMkLst>
        </pc:spChg>
        <pc:spChg chg="add del">
          <ac:chgData name="celine sitina" userId="7493c19665397f98" providerId="LiveId" clId="{46FBA953-5A90-4863-957B-01F8A33C28F9}" dt="2025-08-04T12:36:25.390" v="4883" actId="26606"/>
          <ac:spMkLst>
            <pc:docMk/>
            <pc:sldMk cId="856589532" sldId="287"/>
            <ac:spMk id="32" creationId="{72E284DE-AB43-1296-3166-892F44A3A2E9}"/>
          </ac:spMkLst>
        </pc:spChg>
        <pc:spChg chg="add del">
          <ac:chgData name="celine sitina" userId="7493c19665397f98" providerId="LiveId" clId="{46FBA953-5A90-4863-957B-01F8A33C28F9}" dt="2025-08-04T12:38:15.570" v="4966" actId="26606"/>
          <ac:spMkLst>
            <pc:docMk/>
            <pc:sldMk cId="856589532" sldId="287"/>
            <ac:spMk id="34" creationId="{19F9BF86-FE94-4517-B97D-026C7515E589}"/>
          </ac:spMkLst>
        </pc:spChg>
        <pc:spChg chg="add del">
          <ac:chgData name="celine sitina" userId="7493c19665397f98" providerId="LiveId" clId="{46FBA953-5A90-4863-957B-01F8A33C28F9}" dt="2025-08-04T12:36:27.514" v="4885" actId="26606"/>
          <ac:spMkLst>
            <pc:docMk/>
            <pc:sldMk cId="856589532" sldId="287"/>
            <ac:spMk id="35" creationId="{19F9BF86-FE94-4517-B97D-026C7515E589}"/>
          </ac:spMkLst>
        </pc:spChg>
        <pc:spChg chg="add del">
          <ac:chgData name="celine sitina" userId="7493c19665397f98" providerId="LiveId" clId="{46FBA953-5A90-4863-957B-01F8A33C28F9}" dt="2025-08-04T12:36:27.514" v="4885" actId="26606"/>
          <ac:spMkLst>
            <pc:docMk/>
            <pc:sldMk cId="856589532" sldId="287"/>
            <ac:spMk id="37" creationId="{0AF66B7C-69F6-439C-A508-14C94AF6BA8C}"/>
          </ac:spMkLst>
        </pc:spChg>
        <pc:spChg chg="add del">
          <ac:chgData name="celine sitina" userId="7493c19665397f98" providerId="LiveId" clId="{46FBA953-5A90-4863-957B-01F8A33C28F9}" dt="2025-08-04T12:36:41.124" v="4889" actId="26606"/>
          <ac:spMkLst>
            <pc:docMk/>
            <pc:sldMk cId="856589532" sldId="287"/>
            <ac:spMk id="40" creationId="{19F9BF86-FE94-4517-B97D-026C7515E589}"/>
          </ac:spMkLst>
        </pc:spChg>
        <pc:spChg chg="add del">
          <ac:chgData name="celine sitina" userId="7493c19665397f98" providerId="LiveId" clId="{46FBA953-5A90-4863-957B-01F8A33C28F9}" dt="2025-08-04T12:36:41.124" v="4889" actId="26606"/>
          <ac:spMkLst>
            <pc:docMk/>
            <pc:sldMk cId="856589532" sldId="287"/>
            <ac:spMk id="42" creationId="{72E284DE-AB43-1296-3166-892F44A3A2E9}"/>
          </ac:spMkLst>
        </pc:spChg>
        <pc:spChg chg="add del">
          <ac:chgData name="celine sitina" userId="7493c19665397f98" providerId="LiveId" clId="{46FBA953-5A90-4863-957B-01F8A33C28F9}" dt="2025-08-04T12:38:15.570" v="4966" actId="26606"/>
          <ac:spMkLst>
            <pc:docMk/>
            <pc:sldMk cId="856589532" sldId="287"/>
            <ac:spMk id="44" creationId="{72E284DE-AB43-1296-3166-892F44A3A2E9}"/>
          </ac:spMkLst>
        </pc:spChg>
        <pc:spChg chg="add del">
          <ac:chgData name="celine sitina" userId="7493c19665397f98" providerId="LiveId" clId="{46FBA953-5A90-4863-957B-01F8A33C28F9}" dt="2025-08-04T12:37:47.381" v="4935" actId="26606"/>
          <ac:spMkLst>
            <pc:docMk/>
            <pc:sldMk cId="856589532" sldId="287"/>
            <ac:spMk id="45" creationId="{19F9BF86-FE94-4517-B97D-026C7515E589}"/>
          </ac:spMkLst>
        </pc:spChg>
        <pc:spChg chg="add del">
          <ac:chgData name="celine sitina" userId="7493c19665397f98" providerId="LiveId" clId="{46FBA953-5A90-4863-957B-01F8A33C28F9}" dt="2025-08-04T12:37:47.381" v="4935" actId="26606"/>
          <ac:spMkLst>
            <pc:docMk/>
            <pc:sldMk cId="856589532" sldId="287"/>
            <ac:spMk id="47" creationId="{D50741CA-59A3-4426-8205-D763C968E879}"/>
          </ac:spMkLst>
        </pc:spChg>
        <pc:spChg chg="add del mod">
          <ac:chgData name="celine sitina" userId="7493c19665397f98" providerId="LiveId" clId="{46FBA953-5A90-4863-957B-01F8A33C28F9}" dt="2025-08-04T12:39:42.299" v="5004" actId="478"/>
          <ac:spMkLst>
            <pc:docMk/>
            <pc:sldMk cId="856589532" sldId="287"/>
            <ac:spMk id="50" creationId="{1C53FB88-A1A6-698E-746B-490DA839B3A2}"/>
          </ac:spMkLst>
        </pc:spChg>
        <pc:spChg chg="add del">
          <ac:chgData name="celine sitina" userId="7493c19665397f98" providerId="LiveId" clId="{46FBA953-5A90-4863-957B-01F8A33C28F9}" dt="2025-08-04T12:38:18.516" v="4969" actId="26606"/>
          <ac:spMkLst>
            <pc:docMk/>
            <pc:sldMk cId="856589532" sldId="287"/>
            <ac:spMk id="51" creationId="{19F9BF86-FE94-4517-B97D-026C7515E589}"/>
          </ac:spMkLst>
        </pc:spChg>
        <pc:spChg chg="add del">
          <ac:chgData name="celine sitina" userId="7493c19665397f98" providerId="LiveId" clId="{46FBA953-5A90-4863-957B-01F8A33C28F9}" dt="2025-08-04T12:38:18.516" v="4969" actId="26606"/>
          <ac:spMkLst>
            <pc:docMk/>
            <pc:sldMk cId="856589532" sldId="287"/>
            <ac:spMk id="53" creationId="{0AF66B7C-69F6-439C-A508-14C94AF6BA8C}"/>
          </ac:spMkLst>
        </pc:spChg>
        <pc:spChg chg="add del">
          <ac:chgData name="celine sitina" userId="7493c19665397f98" providerId="LiveId" clId="{46FBA953-5A90-4863-957B-01F8A33C28F9}" dt="2025-08-04T12:38:25.431" v="4972" actId="26606"/>
          <ac:spMkLst>
            <pc:docMk/>
            <pc:sldMk cId="856589532" sldId="287"/>
            <ac:spMk id="56" creationId="{19F9BF86-FE94-4517-B97D-026C7515E589}"/>
          </ac:spMkLst>
        </pc:spChg>
        <pc:spChg chg="add del">
          <ac:chgData name="celine sitina" userId="7493c19665397f98" providerId="LiveId" clId="{46FBA953-5A90-4863-957B-01F8A33C28F9}" dt="2025-08-04T12:38:25.431" v="4972" actId="26606"/>
          <ac:spMkLst>
            <pc:docMk/>
            <pc:sldMk cId="856589532" sldId="287"/>
            <ac:spMk id="58" creationId="{72E284DE-AB43-1296-3166-892F44A3A2E9}"/>
          </ac:spMkLst>
        </pc:spChg>
        <pc:spChg chg="add">
          <ac:chgData name="celine sitina" userId="7493c19665397f98" providerId="LiveId" clId="{46FBA953-5A90-4863-957B-01F8A33C28F9}" dt="2025-08-04T12:38:25.447" v="4973" actId="26606"/>
          <ac:spMkLst>
            <pc:docMk/>
            <pc:sldMk cId="856589532" sldId="287"/>
            <ac:spMk id="61" creationId="{19F9BF86-FE94-4517-B97D-026C7515E589}"/>
          </ac:spMkLst>
        </pc:spChg>
        <pc:spChg chg="add">
          <ac:chgData name="celine sitina" userId="7493c19665397f98" providerId="LiveId" clId="{46FBA953-5A90-4863-957B-01F8A33C28F9}" dt="2025-08-04T12:38:25.447" v="4973" actId="26606"/>
          <ac:spMkLst>
            <pc:docMk/>
            <pc:sldMk cId="856589532" sldId="287"/>
            <ac:spMk id="63" creationId="{D50741CA-59A3-4426-8205-D763C968E879}"/>
          </ac:spMkLst>
        </pc:spChg>
        <pc:picChg chg="add del mod">
          <ac:chgData name="celine sitina" userId="7493c19665397f98" providerId="LiveId" clId="{46FBA953-5A90-4863-957B-01F8A33C28F9}" dt="2025-08-04T12:34:42.160" v="4843" actId="478"/>
          <ac:picMkLst>
            <pc:docMk/>
            <pc:sldMk cId="856589532" sldId="287"/>
            <ac:picMk id="6" creationId="{B68380C1-722C-6ED7-D957-013005BB7080}"/>
          </ac:picMkLst>
        </pc:picChg>
        <pc:picChg chg="add del">
          <ac:chgData name="celine sitina" userId="7493c19665397f98" providerId="LiveId" clId="{46FBA953-5A90-4863-957B-01F8A33C28F9}" dt="2025-08-04T12:36:04.489" v="4873" actId="26606"/>
          <ac:picMkLst>
            <pc:docMk/>
            <pc:sldMk cId="856589532" sldId="287"/>
            <ac:picMk id="10" creationId="{2DA72A2D-8963-95AE-457C-0E41C7AFAE4C}"/>
          </ac:picMkLst>
        </pc:picChg>
        <pc:picChg chg="add del">
          <ac:chgData name="celine sitina" userId="7493c19665397f98" providerId="LiveId" clId="{46FBA953-5A90-4863-957B-01F8A33C28F9}" dt="2025-08-04T12:38:02.134" v="4960" actId="26606"/>
          <ac:picMkLst>
            <pc:docMk/>
            <pc:sldMk cId="856589532" sldId="287"/>
            <ac:picMk id="12" creationId="{BFE5C832-B695-717D-FCE4-0C22257944A7}"/>
          </ac:picMkLst>
        </pc:picChg>
        <pc:picChg chg="add del">
          <ac:chgData name="celine sitina" userId="7493c19665397f98" providerId="LiveId" clId="{46FBA953-5A90-4863-957B-01F8A33C28F9}" dt="2025-08-04T12:38:08.618" v="4963" actId="26606"/>
          <ac:picMkLst>
            <pc:docMk/>
            <pc:sldMk cId="856589532" sldId="287"/>
            <ac:picMk id="19" creationId="{1E22821C-2A4F-58E6-515A-0466D5524064}"/>
          </ac:picMkLst>
        </pc:picChg>
        <pc:picChg chg="add del">
          <ac:chgData name="celine sitina" userId="7493c19665397f98" providerId="LiveId" clId="{46FBA953-5A90-4863-957B-01F8A33C28F9}" dt="2025-08-04T12:36:13.701" v="4877" actId="26606"/>
          <ac:picMkLst>
            <pc:docMk/>
            <pc:sldMk cId="856589532" sldId="287"/>
            <ac:picMk id="21" creationId="{BCAAB6A2-BE97-FC51-AE12-A3B6CCB3CC4C}"/>
          </ac:picMkLst>
        </pc:picChg>
        <pc:picChg chg="add del">
          <ac:chgData name="celine sitina" userId="7493c19665397f98" providerId="LiveId" clId="{46FBA953-5A90-4863-957B-01F8A33C28F9}" dt="2025-08-04T12:36:16.059" v="4879" actId="26606"/>
          <ac:picMkLst>
            <pc:docMk/>
            <pc:sldMk cId="856589532" sldId="287"/>
            <ac:picMk id="26" creationId="{48222EA5-3287-C124-D5F2-F6E32097CADE}"/>
          </ac:picMkLst>
        </pc:picChg>
        <pc:picChg chg="add del">
          <ac:chgData name="celine sitina" userId="7493c19665397f98" providerId="LiveId" clId="{46FBA953-5A90-4863-957B-01F8A33C28F9}" dt="2025-08-04T12:36:25.390" v="4883" actId="26606"/>
          <ac:picMkLst>
            <pc:docMk/>
            <pc:sldMk cId="856589532" sldId="287"/>
            <ac:picMk id="31" creationId="{31799DCC-D40B-36E9-D241-0E37FB3DE861}"/>
          </ac:picMkLst>
        </pc:picChg>
        <pc:picChg chg="add del">
          <ac:chgData name="celine sitina" userId="7493c19665397f98" providerId="LiveId" clId="{46FBA953-5A90-4863-957B-01F8A33C28F9}" dt="2025-08-04T12:36:27.514" v="4885" actId="26606"/>
          <ac:picMkLst>
            <pc:docMk/>
            <pc:sldMk cId="856589532" sldId="287"/>
            <ac:picMk id="36" creationId="{48222EA5-3287-C124-D5F2-F6E32097CADE}"/>
          </ac:picMkLst>
        </pc:picChg>
        <pc:picChg chg="add del">
          <ac:chgData name="celine sitina" userId="7493c19665397f98" providerId="LiveId" clId="{46FBA953-5A90-4863-957B-01F8A33C28F9}" dt="2025-08-04T12:38:15.570" v="4966" actId="26606"/>
          <ac:picMkLst>
            <pc:docMk/>
            <pc:sldMk cId="856589532" sldId="287"/>
            <ac:picMk id="39" creationId="{E885C61E-E35C-0449-F3E4-0B3F1DA4202F}"/>
          </ac:picMkLst>
        </pc:picChg>
        <pc:picChg chg="add del">
          <ac:chgData name="celine sitina" userId="7493c19665397f98" providerId="LiveId" clId="{46FBA953-5A90-4863-957B-01F8A33C28F9}" dt="2025-08-04T12:36:41.124" v="4889" actId="26606"/>
          <ac:picMkLst>
            <pc:docMk/>
            <pc:sldMk cId="856589532" sldId="287"/>
            <ac:picMk id="41" creationId="{31799DCC-D40B-36E9-D241-0E37FB3DE861}"/>
          </ac:picMkLst>
        </pc:picChg>
        <pc:picChg chg="add del">
          <ac:chgData name="celine sitina" userId="7493c19665397f98" providerId="LiveId" clId="{46FBA953-5A90-4863-957B-01F8A33C28F9}" dt="2025-08-04T12:37:47.381" v="4935" actId="26606"/>
          <ac:picMkLst>
            <pc:docMk/>
            <pc:sldMk cId="856589532" sldId="287"/>
            <ac:picMk id="46" creationId="{A4BD02A7-FA40-0D29-031E-7942F47263D0}"/>
          </ac:picMkLst>
        </pc:picChg>
        <pc:picChg chg="add del">
          <ac:chgData name="celine sitina" userId="7493c19665397f98" providerId="LiveId" clId="{46FBA953-5A90-4863-957B-01F8A33C28F9}" dt="2025-08-04T12:38:18.516" v="4969" actId="26606"/>
          <ac:picMkLst>
            <pc:docMk/>
            <pc:sldMk cId="856589532" sldId="287"/>
            <ac:picMk id="52" creationId="{7D10A402-6734-D360-D14F-3E80EF4EFDAB}"/>
          </ac:picMkLst>
        </pc:picChg>
        <pc:picChg chg="add del">
          <ac:chgData name="celine sitina" userId="7493c19665397f98" providerId="LiveId" clId="{46FBA953-5A90-4863-957B-01F8A33C28F9}" dt="2025-08-04T12:38:25.431" v="4972" actId="26606"/>
          <ac:picMkLst>
            <pc:docMk/>
            <pc:sldMk cId="856589532" sldId="287"/>
            <ac:picMk id="57" creationId="{E885C61E-E35C-0449-F3E4-0B3F1DA4202F}"/>
          </ac:picMkLst>
        </pc:picChg>
        <pc:picChg chg="add del mod">
          <ac:chgData name="celine sitina" userId="7493c19665397f98" providerId="LiveId" clId="{46FBA953-5A90-4863-957B-01F8A33C28F9}" dt="2025-08-04T12:39:37.744" v="5003" actId="478"/>
          <ac:picMkLst>
            <pc:docMk/>
            <pc:sldMk cId="856589532" sldId="287"/>
            <ac:picMk id="62" creationId="{1E22821C-2A4F-58E6-515A-0466D5524064}"/>
          </ac:picMkLst>
        </pc:picChg>
        <pc:cxnChg chg="add del">
          <ac:chgData name="celine sitina" userId="7493c19665397f98" providerId="LiveId" clId="{46FBA953-5A90-4863-957B-01F8A33C28F9}" dt="2025-08-04T12:38:02.134" v="4960" actId="26606"/>
          <ac:cxnSpMkLst>
            <pc:docMk/>
            <pc:sldMk cId="856589532" sldId="287"/>
            <ac:cxnSpMk id="15" creationId="{97CC2FE6-3AD0-4131-B4BC-1F4D65E25E13}"/>
          </ac:cxnSpMkLst>
        </pc:cxnChg>
        <pc:cxnChg chg="add del">
          <ac:chgData name="celine sitina" userId="7493c19665397f98" providerId="LiveId" clId="{46FBA953-5A90-4863-957B-01F8A33C28F9}" dt="2025-08-04T12:36:04.489" v="4873" actId="26606"/>
          <ac:cxnSpMkLst>
            <pc:docMk/>
            <pc:sldMk cId="856589532" sldId="287"/>
            <ac:cxnSpMk id="18" creationId="{97CC2FE6-3AD0-4131-B4BC-1F4D65E25E13}"/>
          </ac:cxnSpMkLst>
        </pc:cxnChg>
        <pc:cxnChg chg="add del">
          <ac:chgData name="celine sitina" userId="7493c19665397f98" providerId="LiveId" clId="{46FBA953-5A90-4863-957B-01F8A33C28F9}" dt="2025-08-04T12:36:13.701" v="4877" actId="26606"/>
          <ac:cxnSpMkLst>
            <pc:docMk/>
            <pc:sldMk cId="856589532" sldId="287"/>
            <ac:cxnSpMk id="23" creationId="{97CC2FE6-3AD0-4131-B4BC-1F4D65E25E13}"/>
          </ac:cxnSpMkLst>
        </pc:cxnChg>
        <pc:cxnChg chg="add del">
          <ac:chgData name="celine sitina" userId="7493c19665397f98" providerId="LiveId" clId="{46FBA953-5A90-4863-957B-01F8A33C28F9}" dt="2025-08-04T12:36:16.059" v="4879" actId="26606"/>
          <ac:cxnSpMkLst>
            <pc:docMk/>
            <pc:sldMk cId="856589532" sldId="287"/>
            <ac:cxnSpMk id="28" creationId="{97CC2FE6-3AD0-4131-B4BC-1F4D65E25E13}"/>
          </ac:cxnSpMkLst>
        </pc:cxnChg>
        <pc:cxnChg chg="add del">
          <ac:chgData name="celine sitina" userId="7493c19665397f98" providerId="LiveId" clId="{46FBA953-5A90-4863-957B-01F8A33C28F9}" dt="2025-08-04T12:38:08.618" v="4963" actId="26606"/>
          <ac:cxnSpMkLst>
            <pc:docMk/>
            <pc:sldMk cId="856589532" sldId="287"/>
            <ac:cxnSpMk id="29" creationId="{B05D162C-996E-4B39-A3EF-DB9D0EEF2E33}"/>
          </ac:cxnSpMkLst>
        </pc:cxnChg>
        <pc:cxnChg chg="add del">
          <ac:chgData name="celine sitina" userId="7493c19665397f98" providerId="LiveId" clId="{46FBA953-5A90-4863-957B-01F8A33C28F9}" dt="2025-08-04T12:36:25.390" v="4883" actId="26606"/>
          <ac:cxnSpMkLst>
            <pc:docMk/>
            <pc:sldMk cId="856589532" sldId="287"/>
            <ac:cxnSpMk id="33" creationId="{97CC2FE6-3AD0-4131-B4BC-1F4D65E25E13}"/>
          </ac:cxnSpMkLst>
        </pc:cxnChg>
        <pc:cxnChg chg="add del">
          <ac:chgData name="celine sitina" userId="7493c19665397f98" providerId="LiveId" clId="{46FBA953-5A90-4863-957B-01F8A33C28F9}" dt="2025-08-04T12:36:27.514" v="4885" actId="26606"/>
          <ac:cxnSpMkLst>
            <pc:docMk/>
            <pc:sldMk cId="856589532" sldId="287"/>
            <ac:cxnSpMk id="38" creationId="{97CC2FE6-3AD0-4131-B4BC-1F4D65E25E13}"/>
          </ac:cxnSpMkLst>
        </pc:cxnChg>
        <pc:cxnChg chg="add del">
          <ac:chgData name="celine sitina" userId="7493c19665397f98" providerId="LiveId" clId="{46FBA953-5A90-4863-957B-01F8A33C28F9}" dt="2025-08-04T12:36:41.124" v="4889" actId="26606"/>
          <ac:cxnSpMkLst>
            <pc:docMk/>
            <pc:sldMk cId="856589532" sldId="287"/>
            <ac:cxnSpMk id="43" creationId="{97CC2FE6-3AD0-4131-B4BC-1F4D65E25E13}"/>
          </ac:cxnSpMkLst>
        </pc:cxnChg>
        <pc:cxnChg chg="add del">
          <ac:chgData name="celine sitina" userId="7493c19665397f98" providerId="LiveId" clId="{46FBA953-5A90-4863-957B-01F8A33C28F9}" dt="2025-08-04T12:37:47.381" v="4935" actId="26606"/>
          <ac:cxnSpMkLst>
            <pc:docMk/>
            <pc:sldMk cId="856589532" sldId="287"/>
            <ac:cxnSpMk id="48" creationId="{B05D162C-996E-4B39-A3EF-DB9D0EEF2E33}"/>
          </ac:cxnSpMkLst>
        </pc:cxnChg>
        <pc:cxnChg chg="add del">
          <ac:chgData name="celine sitina" userId="7493c19665397f98" providerId="LiveId" clId="{46FBA953-5A90-4863-957B-01F8A33C28F9}" dt="2025-08-04T12:38:15.570" v="4966" actId="26606"/>
          <ac:cxnSpMkLst>
            <pc:docMk/>
            <pc:sldMk cId="856589532" sldId="287"/>
            <ac:cxnSpMk id="49" creationId="{97CC2FE6-3AD0-4131-B4BC-1F4D65E25E13}"/>
          </ac:cxnSpMkLst>
        </pc:cxnChg>
        <pc:cxnChg chg="add del">
          <ac:chgData name="celine sitina" userId="7493c19665397f98" providerId="LiveId" clId="{46FBA953-5A90-4863-957B-01F8A33C28F9}" dt="2025-08-04T12:38:18.516" v="4969" actId="26606"/>
          <ac:cxnSpMkLst>
            <pc:docMk/>
            <pc:sldMk cId="856589532" sldId="287"/>
            <ac:cxnSpMk id="54" creationId="{97CC2FE6-3AD0-4131-B4BC-1F4D65E25E13}"/>
          </ac:cxnSpMkLst>
        </pc:cxnChg>
        <pc:cxnChg chg="add del">
          <ac:chgData name="celine sitina" userId="7493c19665397f98" providerId="LiveId" clId="{46FBA953-5A90-4863-957B-01F8A33C28F9}" dt="2025-08-04T12:38:25.431" v="4972" actId="26606"/>
          <ac:cxnSpMkLst>
            <pc:docMk/>
            <pc:sldMk cId="856589532" sldId="287"/>
            <ac:cxnSpMk id="59" creationId="{97CC2FE6-3AD0-4131-B4BC-1F4D65E25E13}"/>
          </ac:cxnSpMkLst>
        </pc:cxnChg>
        <pc:cxnChg chg="add">
          <ac:chgData name="celine sitina" userId="7493c19665397f98" providerId="LiveId" clId="{46FBA953-5A90-4863-957B-01F8A33C28F9}" dt="2025-08-04T12:38:25.447" v="4973" actId="26606"/>
          <ac:cxnSpMkLst>
            <pc:docMk/>
            <pc:sldMk cId="856589532" sldId="287"/>
            <ac:cxnSpMk id="64" creationId="{B05D162C-996E-4B39-A3EF-DB9D0EEF2E33}"/>
          </ac:cxnSpMkLst>
        </pc:cxnChg>
      </pc:sldChg>
      <pc:sldChg chg="add del">
        <pc:chgData name="celine sitina" userId="7493c19665397f98" providerId="LiveId" clId="{46FBA953-5A90-4863-957B-01F8A33C28F9}" dt="2025-08-04T10:56:11.986" v="4094" actId="2696"/>
        <pc:sldMkLst>
          <pc:docMk/>
          <pc:sldMk cId="2255369759" sldId="287"/>
        </pc:sldMkLst>
      </pc:sldChg>
      <pc:sldChg chg="add del">
        <pc:chgData name="celine sitina" userId="7493c19665397f98" providerId="LiveId" clId="{46FBA953-5A90-4863-957B-01F8A33C28F9}" dt="2025-08-04T11:13:13.855" v="4178" actId="2696"/>
        <pc:sldMkLst>
          <pc:docMk/>
          <pc:sldMk cId="3527922531" sldId="288"/>
        </pc:sldMkLst>
      </pc:sldChg>
    </pc:docChg>
  </pc:docChgLst>
</pc:chgInfo>
</file>

<file path=ppt/diagrams/_rels/data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C7962-968F-4377-BA2B-E2BF39982143}" type="doc">
      <dgm:prSet loTypeId="urn:microsoft.com/office/officeart/2005/8/layout/process4" loCatId="list" qsTypeId="urn:microsoft.com/office/officeart/2005/8/quickstyle/simple2" qsCatId="simple" csTypeId="urn:microsoft.com/office/officeart/2005/8/colors/accent3_2" csCatId="accent3" phldr="1"/>
      <dgm:spPr/>
      <dgm:t>
        <a:bodyPr/>
        <a:lstStyle/>
        <a:p>
          <a:endParaRPr lang="LID4096"/>
        </a:p>
      </dgm:t>
    </dgm:pt>
    <dgm:pt modelId="{D5AEDDC1-601F-496B-9C63-FCAC74196889}">
      <dgm:prSet/>
      <dgm:spPr/>
      <dgm:t>
        <a:bodyPr/>
        <a:lstStyle/>
        <a:p>
          <a:r>
            <a:rPr lang="en-GB" b="1" u="none" dirty="0">
              <a:solidFill>
                <a:schemeClr val="bg2">
                  <a:lumMod val="25000"/>
                </a:schemeClr>
              </a:solidFill>
              <a:latin typeface="Times New Roman" panose="02020603050405020304" pitchFamily="18" charset="0"/>
              <a:cs typeface="Times New Roman" panose="02020603050405020304" pitchFamily="18" charset="0"/>
            </a:rPr>
            <a:t>BUSINESS OVERVIEW</a:t>
          </a:r>
          <a:endParaRPr lang="en-KE" u="none" dirty="0">
            <a:solidFill>
              <a:schemeClr val="bg2">
                <a:lumMod val="25000"/>
              </a:schemeClr>
            </a:solidFill>
            <a:latin typeface="Times New Roman" panose="02020603050405020304" pitchFamily="18" charset="0"/>
            <a:cs typeface="Times New Roman" panose="02020603050405020304" pitchFamily="18" charset="0"/>
          </a:endParaRPr>
        </a:p>
      </dgm:t>
    </dgm:pt>
    <dgm:pt modelId="{D1C58992-0012-4139-A977-1B7EDA332989}" type="parTrans" cxnId="{1FB06A10-2AB9-4732-85E4-6276368F578E}">
      <dgm:prSet/>
      <dgm:spPr/>
      <dgm:t>
        <a:bodyPr/>
        <a:lstStyle/>
        <a:p>
          <a:endParaRPr lang="LID4096"/>
        </a:p>
      </dgm:t>
    </dgm:pt>
    <dgm:pt modelId="{71F9179C-493D-4D19-AEA6-2A230318005F}" type="sibTrans" cxnId="{1FB06A10-2AB9-4732-85E4-6276368F578E}">
      <dgm:prSet/>
      <dgm:spPr/>
      <dgm:t>
        <a:bodyPr/>
        <a:lstStyle/>
        <a:p>
          <a:endParaRPr lang="LID4096"/>
        </a:p>
      </dgm:t>
    </dgm:pt>
    <dgm:pt modelId="{C0649A08-6D09-47BF-B42F-B4483E9CB135}" type="pres">
      <dgm:prSet presAssocID="{C4EC7962-968F-4377-BA2B-E2BF39982143}" presName="Name0" presStyleCnt="0">
        <dgm:presLayoutVars>
          <dgm:dir/>
          <dgm:animLvl val="lvl"/>
          <dgm:resizeHandles val="exact"/>
        </dgm:presLayoutVars>
      </dgm:prSet>
      <dgm:spPr/>
    </dgm:pt>
    <dgm:pt modelId="{F8089E48-1598-4043-BA9E-3D7DFB08EA74}" type="pres">
      <dgm:prSet presAssocID="{D5AEDDC1-601F-496B-9C63-FCAC74196889}" presName="boxAndChildren" presStyleCnt="0"/>
      <dgm:spPr/>
    </dgm:pt>
    <dgm:pt modelId="{4A006408-4194-4CF6-B3D1-76D0E01E14F1}" type="pres">
      <dgm:prSet presAssocID="{D5AEDDC1-601F-496B-9C63-FCAC74196889}" presName="parentTextBox" presStyleLbl="node1" presStyleIdx="0" presStyleCnt="1"/>
      <dgm:spPr/>
    </dgm:pt>
  </dgm:ptLst>
  <dgm:cxnLst>
    <dgm:cxn modelId="{1FB06A10-2AB9-4732-85E4-6276368F578E}" srcId="{C4EC7962-968F-4377-BA2B-E2BF39982143}" destId="{D5AEDDC1-601F-496B-9C63-FCAC74196889}" srcOrd="0" destOrd="0" parTransId="{D1C58992-0012-4139-A977-1B7EDA332989}" sibTransId="{71F9179C-493D-4D19-AEA6-2A230318005F}"/>
    <dgm:cxn modelId="{D964F911-EA19-4CD9-A0E5-34A4B36D3A02}" type="presOf" srcId="{D5AEDDC1-601F-496B-9C63-FCAC74196889}" destId="{4A006408-4194-4CF6-B3D1-76D0E01E14F1}" srcOrd="0" destOrd="0" presId="urn:microsoft.com/office/officeart/2005/8/layout/process4"/>
    <dgm:cxn modelId="{F99D6376-15D2-4714-A65A-46E12E7A0D22}" type="presOf" srcId="{C4EC7962-968F-4377-BA2B-E2BF39982143}" destId="{C0649A08-6D09-47BF-B42F-B4483E9CB135}" srcOrd="0" destOrd="0" presId="urn:microsoft.com/office/officeart/2005/8/layout/process4"/>
    <dgm:cxn modelId="{B55B16C5-131F-421D-9C40-AA0824129C1F}" type="presParOf" srcId="{C0649A08-6D09-47BF-B42F-B4483E9CB135}" destId="{F8089E48-1598-4043-BA9E-3D7DFB08EA74}" srcOrd="0" destOrd="0" presId="urn:microsoft.com/office/officeart/2005/8/layout/process4"/>
    <dgm:cxn modelId="{69AD816F-BB47-4D41-8569-5E6DADB9422F}" type="presParOf" srcId="{F8089E48-1598-4043-BA9E-3D7DFB08EA74}" destId="{4A006408-4194-4CF6-B3D1-76D0E01E14F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E1C1DFC-AA37-44A1-8D65-AD43C839A6EB}"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LID4096"/>
        </a:p>
      </dgm:t>
    </dgm:pt>
    <dgm:pt modelId="{D1F37910-F25D-4069-9E45-1B048EA9CB0F}">
      <dgm:prSet custT="1"/>
      <dgm:spPr/>
      <dgm:t>
        <a:bodyPr/>
        <a:lstStyle/>
        <a:p>
          <a:r>
            <a:rPr lang="en-US" sz="1800" b="1" u="none" dirty="0">
              <a:solidFill>
                <a:schemeClr val="bg2">
                  <a:lumMod val="25000"/>
                </a:schemeClr>
              </a:solidFill>
              <a:latin typeface="Times New Roman" panose="02020603050405020304" pitchFamily="18" charset="0"/>
              <a:cs typeface="Times New Roman" panose="02020603050405020304" pitchFamily="18" charset="0"/>
            </a:rPr>
            <a:t>DOES HIGH PRODUCTION_BUDGET =HIGH PROFIT?</a:t>
          </a:r>
          <a:endParaRPr lang="en-KE" sz="1800" b="1" u="none" dirty="0">
            <a:solidFill>
              <a:schemeClr val="bg2">
                <a:lumMod val="25000"/>
              </a:schemeClr>
            </a:solidFill>
            <a:latin typeface="Times New Roman" panose="02020603050405020304" pitchFamily="18" charset="0"/>
            <a:cs typeface="Times New Roman" panose="02020603050405020304" pitchFamily="18" charset="0"/>
          </a:endParaRPr>
        </a:p>
      </dgm:t>
    </dgm:pt>
    <dgm:pt modelId="{898D3D3D-B827-44B2-8702-69C0730A795A}" type="parTrans" cxnId="{DD5F986A-2469-4353-82D9-92E85B2298D9}">
      <dgm:prSet/>
      <dgm:spPr/>
      <dgm:t>
        <a:bodyPr/>
        <a:lstStyle/>
        <a:p>
          <a:endParaRPr lang="LID4096" sz="1800" dirty="0"/>
        </a:p>
      </dgm:t>
    </dgm:pt>
    <dgm:pt modelId="{EC3143EC-5327-403A-AB86-55D3428AC17B}" type="sibTrans" cxnId="{DD5F986A-2469-4353-82D9-92E85B2298D9}">
      <dgm:prSet/>
      <dgm:spPr/>
      <dgm:t>
        <a:bodyPr/>
        <a:lstStyle/>
        <a:p>
          <a:endParaRPr lang="LID4096" sz="1800" dirty="0"/>
        </a:p>
      </dgm:t>
    </dgm:pt>
    <dgm:pt modelId="{40C0C760-8813-47BE-A9BD-D65B73238142}" type="pres">
      <dgm:prSet presAssocID="{4E1C1DFC-AA37-44A1-8D65-AD43C839A6EB}" presName="linear" presStyleCnt="0">
        <dgm:presLayoutVars>
          <dgm:animLvl val="lvl"/>
          <dgm:resizeHandles val="exact"/>
        </dgm:presLayoutVars>
      </dgm:prSet>
      <dgm:spPr/>
    </dgm:pt>
    <dgm:pt modelId="{DBF2FAFB-A618-420F-9777-6BBFE7D7CFC4}" type="pres">
      <dgm:prSet presAssocID="{D1F37910-F25D-4069-9E45-1B048EA9CB0F}" presName="parentText" presStyleLbl="node1" presStyleIdx="0" presStyleCnt="1">
        <dgm:presLayoutVars>
          <dgm:chMax val="0"/>
          <dgm:bulletEnabled val="1"/>
        </dgm:presLayoutVars>
      </dgm:prSet>
      <dgm:spPr/>
    </dgm:pt>
  </dgm:ptLst>
  <dgm:cxnLst>
    <dgm:cxn modelId="{DD5F986A-2469-4353-82D9-92E85B2298D9}" srcId="{4E1C1DFC-AA37-44A1-8D65-AD43C839A6EB}" destId="{D1F37910-F25D-4069-9E45-1B048EA9CB0F}" srcOrd="0" destOrd="0" parTransId="{898D3D3D-B827-44B2-8702-69C0730A795A}" sibTransId="{EC3143EC-5327-403A-AB86-55D3428AC17B}"/>
    <dgm:cxn modelId="{3E51C271-4D01-4A2D-AEE8-B5C4D56B1C6B}" type="presOf" srcId="{4E1C1DFC-AA37-44A1-8D65-AD43C839A6EB}" destId="{40C0C760-8813-47BE-A9BD-D65B73238142}" srcOrd="0" destOrd="0" presId="urn:microsoft.com/office/officeart/2005/8/layout/vList2"/>
    <dgm:cxn modelId="{A3666287-C587-4E4C-99AF-DFCF876B0396}" type="presOf" srcId="{D1F37910-F25D-4069-9E45-1B048EA9CB0F}" destId="{DBF2FAFB-A618-420F-9777-6BBFE7D7CFC4}" srcOrd="0" destOrd="0" presId="urn:microsoft.com/office/officeart/2005/8/layout/vList2"/>
    <dgm:cxn modelId="{B84687B2-C8BB-4EEB-A9EE-EBE3FAA1508C}" type="presParOf" srcId="{40C0C760-8813-47BE-A9BD-D65B73238142}" destId="{DBF2FAFB-A618-420F-9777-6BBFE7D7CFC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CF5D896-0A6A-49A7-8393-321B7394C7CF}" type="doc">
      <dgm:prSet loTypeId="urn:microsoft.com/office/officeart/2018/2/layout/IconLabelList" loCatId="icon" qsTypeId="urn:microsoft.com/office/officeart/2005/8/quickstyle/simple2" qsCatId="simple" csTypeId="urn:microsoft.com/office/officeart/2005/8/colors/accent3_2" csCatId="accent3" phldr="1"/>
      <dgm:spPr/>
      <dgm:t>
        <a:bodyPr/>
        <a:lstStyle/>
        <a:p>
          <a:endParaRPr lang="en-US"/>
        </a:p>
      </dgm:t>
    </dgm:pt>
    <dgm:pt modelId="{20D85D51-7800-4EFB-9600-5CB9449EB1CD}">
      <dgm:prSet custT="1"/>
      <dgm:spPr/>
      <dgm:t>
        <a:bodyPr/>
        <a:lstStyle/>
        <a:p>
          <a:pPr>
            <a:lnSpc>
              <a:spcPct val="100000"/>
            </a:lnSpc>
          </a:pPr>
          <a:r>
            <a:rPr lang="en-US" sz="1200" dirty="0">
              <a:latin typeface="Times New Roman" panose="02020603050405020304" pitchFamily="18" charset="0"/>
              <a:cs typeface="Times New Roman" panose="02020603050405020304" pitchFamily="18" charset="0"/>
            </a:rPr>
            <a:t>Most of the genre with a higher production cost ,have high profits</a:t>
          </a:r>
        </a:p>
      </dgm:t>
    </dgm:pt>
    <dgm:pt modelId="{9225510E-A9A4-4310-B8B4-0210A1BB2957}" type="parTrans" cxnId="{B1C9C140-6164-4272-A8ED-5AB84D95334C}">
      <dgm:prSet/>
      <dgm:spPr/>
      <dgm:t>
        <a:bodyPr/>
        <a:lstStyle/>
        <a:p>
          <a:endParaRPr lang="en-US" sz="1200">
            <a:latin typeface="Times New Roman" panose="02020603050405020304" pitchFamily="18" charset="0"/>
            <a:cs typeface="Times New Roman" panose="02020603050405020304" pitchFamily="18" charset="0"/>
          </a:endParaRPr>
        </a:p>
      </dgm:t>
    </dgm:pt>
    <dgm:pt modelId="{CAAB9C34-DC57-467B-93B8-D13430145594}" type="sibTrans" cxnId="{B1C9C140-6164-4272-A8ED-5AB84D95334C}">
      <dgm:prSet/>
      <dgm:spPr/>
      <dgm:t>
        <a:bodyPr/>
        <a:lstStyle/>
        <a:p>
          <a:endParaRPr lang="en-US" sz="1200">
            <a:latin typeface="Times New Roman" panose="02020603050405020304" pitchFamily="18" charset="0"/>
            <a:cs typeface="Times New Roman" panose="02020603050405020304" pitchFamily="18" charset="0"/>
          </a:endParaRPr>
        </a:p>
      </dgm:t>
    </dgm:pt>
    <dgm:pt modelId="{9BD5C449-4A43-443A-A65A-6C8507592728}">
      <dgm:prSet custT="1"/>
      <dgm:spPr/>
      <dgm:t>
        <a:bodyPr/>
        <a:lstStyle/>
        <a:p>
          <a:pPr>
            <a:lnSpc>
              <a:spcPct val="100000"/>
            </a:lnSpc>
          </a:pPr>
          <a:r>
            <a:rPr lang="en-US" sz="1200" dirty="0">
              <a:latin typeface="Times New Roman" panose="02020603050405020304" pitchFamily="18" charset="0"/>
              <a:cs typeface="Times New Roman" panose="02020603050405020304" pitchFamily="18" charset="0"/>
            </a:rPr>
            <a:t>While lower production cost equal less profit and in some cases loss or no profit.</a:t>
          </a:r>
        </a:p>
      </dgm:t>
    </dgm:pt>
    <dgm:pt modelId="{08CB174D-A0F7-4912-B22C-38EF27619134}" type="parTrans" cxnId="{8860CA25-EADC-4365-B073-2115CA465B75}">
      <dgm:prSet/>
      <dgm:spPr/>
      <dgm:t>
        <a:bodyPr/>
        <a:lstStyle/>
        <a:p>
          <a:endParaRPr lang="en-US" sz="1200">
            <a:latin typeface="Times New Roman" panose="02020603050405020304" pitchFamily="18" charset="0"/>
            <a:cs typeface="Times New Roman" panose="02020603050405020304" pitchFamily="18" charset="0"/>
          </a:endParaRPr>
        </a:p>
      </dgm:t>
    </dgm:pt>
    <dgm:pt modelId="{1F031C7A-D257-4E26-8EDF-262C83FE4411}" type="sibTrans" cxnId="{8860CA25-EADC-4365-B073-2115CA465B75}">
      <dgm:prSet/>
      <dgm:spPr/>
      <dgm:t>
        <a:bodyPr/>
        <a:lstStyle/>
        <a:p>
          <a:endParaRPr lang="en-US" sz="1200">
            <a:latin typeface="Times New Roman" panose="02020603050405020304" pitchFamily="18" charset="0"/>
            <a:cs typeface="Times New Roman" panose="02020603050405020304" pitchFamily="18" charset="0"/>
          </a:endParaRPr>
        </a:p>
      </dgm:t>
    </dgm:pt>
    <dgm:pt modelId="{E4D3493C-2145-486B-A777-5548A5F1E7DC}">
      <dgm:prSet custT="1"/>
      <dgm:spPr/>
      <dgm:t>
        <a:bodyPr/>
        <a:lstStyle/>
        <a:p>
          <a:pPr>
            <a:lnSpc>
              <a:spcPct val="100000"/>
            </a:lnSpc>
          </a:pPr>
          <a:r>
            <a:rPr lang="en-US" sz="1200" dirty="0">
              <a:latin typeface="Times New Roman" panose="02020603050405020304" pitchFamily="18" charset="0"/>
              <a:cs typeface="Times New Roman" panose="02020603050405020304" pitchFamily="18" charset="0"/>
            </a:rPr>
            <a:t>But this does not necessarily indicate that a higher production cost  corresponds to higher profits</a:t>
          </a:r>
        </a:p>
      </dgm:t>
    </dgm:pt>
    <dgm:pt modelId="{D25E04CC-1562-4E49-9E33-5C3EFF410FF4}" type="parTrans" cxnId="{6551BD51-6252-49AC-94B7-16227D4EE626}">
      <dgm:prSet/>
      <dgm:spPr/>
      <dgm:t>
        <a:bodyPr/>
        <a:lstStyle/>
        <a:p>
          <a:endParaRPr lang="en-US" sz="1200">
            <a:latin typeface="Times New Roman" panose="02020603050405020304" pitchFamily="18" charset="0"/>
            <a:cs typeface="Times New Roman" panose="02020603050405020304" pitchFamily="18" charset="0"/>
          </a:endParaRPr>
        </a:p>
      </dgm:t>
    </dgm:pt>
    <dgm:pt modelId="{9E42BBE9-4294-47CD-9B03-8874F717906C}" type="sibTrans" cxnId="{6551BD51-6252-49AC-94B7-16227D4EE626}">
      <dgm:prSet/>
      <dgm:spPr/>
      <dgm:t>
        <a:bodyPr/>
        <a:lstStyle/>
        <a:p>
          <a:endParaRPr lang="en-US" sz="1200">
            <a:latin typeface="Times New Roman" panose="02020603050405020304" pitchFamily="18" charset="0"/>
            <a:cs typeface="Times New Roman" panose="02020603050405020304" pitchFamily="18" charset="0"/>
          </a:endParaRPr>
        </a:p>
      </dgm:t>
    </dgm:pt>
    <dgm:pt modelId="{8D18BD88-C371-482E-A205-A56A54BAA9EB}" type="pres">
      <dgm:prSet presAssocID="{6CF5D896-0A6A-49A7-8393-321B7394C7CF}" presName="root" presStyleCnt="0">
        <dgm:presLayoutVars>
          <dgm:dir/>
          <dgm:resizeHandles val="exact"/>
        </dgm:presLayoutVars>
      </dgm:prSet>
      <dgm:spPr/>
    </dgm:pt>
    <dgm:pt modelId="{AEB782E4-78B5-4792-B5D2-988C1B63E7BD}" type="pres">
      <dgm:prSet presAssocID="{20D85D51-7800-4EFB-9600-5CB9449EB1CD}" presName="compNode" presStyleCnt="0"/>
      <dgm:spPr/>
    </dgm:pt>
    <dgm:pt modelId="{47A19CBD-6D1C-4E73-BA19-CEE41E6C39A4}" type="pres">
      <dgm:prSet presAssocID="{20D85D51-7800-4EFB-9600-5CB9449EB1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A7BBA687-67EC-483B-B3FF-2282D3BDA63C}" type="pres">
      <dgm:prSet presAssocID="{20D85D51-7800-4EFB-9600-5CB9449EB1CD}" presName="spaceRect" presStyleCnt="0"/>
      <dgm:spPr/>
    </dgm:pt>
    <dgm:pt modelId="{F352D384-DCB1-4C89-92A7-80F19EF0F5AE}" type="pres">
      <dgm:prSet presAssocID="{20D85D51-7800-4EFB-9600-5CB9449EB1CD}" presName="textRect" presStyleLbl="revTx" presStyleIdx="0" presStyleCnt="3">
        <dgm:presLayoutVars>
          <dgm:chMax val="1"/>
          <dgm:chPref val="1"/>
        </dgm:presLayoutVars>
      </dgm:prSet>
      <dgm:spPr/>
    </dgm:pt>
    <dgm:pt modelId="{A97C6083-441F-4A61-B054-482DE2701830}" type="pres">
      <dgm:prSet presAssocID="{CAAB9C34-DC57-467B-93B8-D13430145594}" presName="sibTrans" presStyleCnt="0"/>
      <dgm:spPr/>
    </dgm:pt>
    <dgm:pt modelId="{803464C9-C2DF-4821-AEA9-41F15A0CA5D5}" type="pres">
      <dgm:prSet presAssocID="{9BD5C449-4A43-443A-A65A-6C8507592728}" presName="compNode" presStyleCnt="0"/>
      <dgm:spPr/>
    </dgm:pt>
    <dgm:pt modelId="{653F00D9-44DF-4B57-9318-4DDC3328D534}" type="pres">
      <dgm:prSet presAssocID="{9BD5C449-4A43-443A-A65A-6C850759272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2F044A1E-AA94-4346-8B4F-B17E0EB80AB3}" type="pres">
      <dgm:prSet presAssocID="{9BD5C449-4A43-443A-A65A-6C8507592728}" presName="spaceRect" presStyleCnt="0"/>
      <dgm:spPr/>
    </dgm:pt>
    <dgm:pt modelId="{6F09A334-5A69-4BB4-93C1-1F9E64013A79}" type="pres">
      <dgm:prSet presAssocID="{9BD5C449-4A43-443A-A65A-6C8507592728}" presName="textRect" presStyleLbl="revTx" presStyleIdx="1" presStyleCnt="3">
        <dgm:presLayoutVars>
          <dgm:chMax val="1"/>
          <dgm:chPref val="1"/>
        </dgm:presLayoutVars>
      </dgm:prSet>
      <dgm:spPr/>
    </dgm:pt>
    <dgm:pt modelId="{5A3929A0-2958-4FCD-B242-A6E07482C4B0}" type="pres">
      <dgm:prSet presAssocID="{1F031C7A-D257-4E26-8EDF-262C83FE4411}" presName="sibTrans" presStyleCnt="0"/>
      <dgm:spPr/>
    </dgm:pt>
    <dgm:pt modelId="{7376CFFD-0143-4EAA-8851-B4419CDB8F5F}" type="pres">
      <dgm:prSet presAssocID="{E4D3493C-2145-486B-A777-5548A5F1E7DC}" presName="compNode" presStyleCnt="0"/>
      <dgm:spPr/>
    </dgm:pt>
    <dgm:pt modelId="{6F3341B3-1DBA-4FA0-B3EA-5960A1161842}" type="pres">
      <dgm:prSet presAssocID="{E4D3493C-2145-486B-A777-5548A5F1E7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ins"/>
        </a:ext>
      </dgm:extLst>
    </dgm:pt>
    <dgm:pt modelId="{CFF85253-E1FA-4AAF-B8FB-614EE21CCF47}" type="pres">
      <dgm:prSet presAssocID="{E4D3493C-2145-486B-A777-5548A5F1E7DC}" presName="spaceRect" presStyleCnt="0"/>
      <dgm:spPr/>
    </dgm:pt>
    <dgm:pt modelId="{130FE251-020A-4E26-8696-540AB98F1205}" type="pres">
      <dgm:prSet presAssocID="{E4D3493C-2145-486B-A777-5548A5F1E7DC}" presName="textRect" presStyleLbl="revTx" presStyleIdx="2" presStyleCnt="3">
        <dgm:presLayoutVars>
          <dgm:chMax val="1"/>
          <dgm:chPref val="1"/>
        </dgm:presLayoutVars>
      </dgm:prSet>
      <dgm:spPr/>
    </dgm:pt>
  </dgm:ptLst>
  <dgm:cxnLst>
    <dgm:cxn modelId="{8860CA25-EADC-4365-B073-2115CA465B75}" srcId="{6CF5D896-0A6A-49A7-8393-321B7394C7CF}" destId="{9BD5C449-4A43-443A-A65A-6C8507592728}" srcOrd="1" destOrd="0" parTransId="{08CB174D-A0F7-4912-B22C-38EF27619134}" sibTransId="{1F031C7A-D257-4E26-8EDF-262C83FE4411}"/>
    <dgm:cxn modelId="{B1C9C140-6164-4272-A8ED-5AB84D95334C}" srcId="{6CF5D896-0A6A-49A7-8393-321B7394C7CF}" destId="{20D85D51-7800-4EFB-9600-5CB9449EB1CD}" srcOrd="0" destOrd="0" parTransId="{9225510E-A9A4-4310-B8B4-0210A1BB2957}" sibTransId="{CAAB9C34-DC57-467B-93B8-D13430145594}"/>
    <dgm:cxn modelId="{6551BD51-6252-49AC-94B7-16227D4EE626}" srcId="{6CF5D896-0A6A-49A7-8393-321B7394C7CF}" destId="{E4D3493C-2145-486B-A777-5548A5F1E7DC}" srcOrd="2" destOrd="0" parTransId="{D25E04CC-1562-4E49-9E33-5C3EFF410FF4}" sibTransId="{9E42BBE9-4294-47CD-9B03-8874F717906C}"/>
    <dgm:cxn modelId="{1843FF89-7937-4DDE-A72D-3451CD11E022}" type="presOf" srcId="{20D85D51-7800-4EFB-9600-5CB9449EB1CD}" destId="{F352D384-DCB1-4C89-92A7-80F19EF0F5AE}" srcOrd="0" destOrd="0" presId="urn:microsoft.com/office/officeart/2018/2/layout/IconLabelList"/>
    <dgm:cxn modelId="{A912728B-D538-4933-8DA3-A0B3CC10D416}" type="presOf" srcId="{6CF5D896-0A6A-49A7-8393-321B7394C7CF}" destId="{8D18BD88-C371-482E-A205-A56A54BAA9EB}" srcOrd="0" destOrd="0" presId="urn:microsoft.com/office/officeart/2018/2/layout/IconLabelList"/>
    <dgm:cxn modelId="{75B57C8B-D2E1-404E-B741-622B2F2502E1}" type="presOf" srcId="{9BD5C449-4A43-443A-A65A-6C8507592728}" destId="{6F09A334-5A69-4BB4-93C1-1F9E64013A79}" srcOrd="0" destOrd="0" presId="urn:microsoft.com/office/officeart/2018/2/layout/IconLabelList"/>
    <dgm:cxn modelId="{CD1F0FEA-3007-4B8D-AF63-FFEB7317A142}" type="presOf" srcId="{E4D3493C-2145-486B-A777-5548A5F1E7DC}" destId="{130FE251-020A-4E26-8696-540AB98F1205}" srcOrd="0" destOrd="0" presId="urn:microsoft.com/office/officeart/2018/2/layout/IconLabelList"/>
    <dgm:cxn modelId="{DD775447-A093-4DDC-B1FB-541FD45BD87F}" type="presParOf" srcId="{8D18BD88-C371-482E-A205-A56A54BAA9EB}" destId="{AEB782E4-78B5-4792-B5D2-988C1B63E7BD}" srcOrd="0" destOrd="0" presId="urn:microsoft.com/office/officeart/2018/2/layout/IconLabelList"/>
    <dgm:cxn modelId="{8D35477C-CCBB-4056-87BC-76A0868E4081}" type="presParOf" srcId="{AEB782E4-78B5-4792-B5D2-988C1B63E7BD}" destId="{47A19CBD-6D1C-4E73-BA19-CEE41E6C39A4}" srcOrd="0" destOrd="0" presId="urn:microsoft.com/office/officeart/2018/2/layout/IconLabelList"/>
    <dgm:cxn modelId="{F0435C41-2A97-4406-B969-93D00E5E6509}" type="presParOf" srcId="{AEB782E4-78B5-4792-B5D2-988C1B63E7BD}" destId="{A7BBA687-67EC-483B-B3FF-2282D3BDA63C}" srcOrd="1" destOrd="0" presId="urn:microsoft.com/office/officeart/2018/2/layout/IconLabelList"/>
    <dgm:cxn modelId="{198C0B98-C841-4921-844A-24620FB4CCA6}" type="presParOf" srcId="{AEB782E4-78B5-4792-B5D2-988C1B63E7BD}" destId="{F352D384-DCB1-4C89-92A7-80F19EF0F5AE}" srcOrd="2" destOrd="0" presId="urn:microsoft.com/office/officeart/2018/2/layout/IconLabelList"/>
    <dgm:cxn modelId="{B4565ACB-1AAE-40D9-B8CA-86108843C3D5}" type="presParOf" srcId="{8D18BD88-C371-482E-A205-A56A54BAA9EB}" destId="{A97C6083-441F-4A61-B054-482DE2701830}" srcOrd="1" destOrd="0" presId="urn:microsoft.com/office/officeart/2018/2/layout/IconLabelList"/>
    <dgm:cxn modelId="{FB8F6DF9-6014-433E-8E93-4DA45827DDA9}" type="presParOf" srcId="{8D18BD88-C371-482E-A205-A56A54BAA9EB}" destId="{803464C9-C2DF-4821-AEA9-41F15A0CA5D5}" srcOrd="2" destOrd="0" presId="urn:microsoft.com/office/officeart/2018/2/layout/IconLabelList"/>
    <dgm:cxn modelId="{5472F745-04AF-4D5B-AAB3-9AA75A385A34}" type="presParOf" srcId="{803464C9-C2DF-4821-AEA9-41F15A0CA5D5}" destId="{653F00D9-44DF-4B57-9318-4DDC3328D534}" srcOrd="0" destOrd="0" presId="urn:microsoft.com/office/officeart/2018/2/layout/IconLabelList"/>
    <dgm:cxn modelId="{D9185928-45D2-4BCD-AF47-451696CC4308}" type="presParOf" srcId="{803464C9-C2DF-4821-AEA9-41F15A0CA5D5}" destId="{2F044A1E-AA94-4346-8B4F-B17E0EB80AB3}" srcOrd="1" destOrd="0" presId="urn:microsoft.com/office/officeart/2018/2/layout/IconLabelList"/>
    <dgm:cxn modelId="{09726844-E186-42B3-9B16-298F1E271B94}" type="presParOf" srcId="{803464C9-C2DF-4821-AEA9-41F15A0CA5D5}" destId="{6F09A334-5A69-4BB4-93C1-1F9E64013A79}" srcOrd="2" destOrd="0" presId="urn:microsoft.com/office/officeart/2018/2/layout/IconLabelList"/>
    <dgm:cxn modelId="{654511E7-D65C-4068-B06E-93FC972CE23A}" type="presParOf" srcId="{8D18BD88-C371-482E-A205-A56A54BAA9EB}" destId="{5A3929A0-2958-4FCD-B242-A6E07482C4B0}" srcOrd="3" destOrd="0" presId="urn:microsoft.com/office/officeart/2018/2/layout/IconLabelList"/>
    <dgm:cxn modelId="{454F54BF-7143-4645-93C0-BB593FABC632}" type="presParOf" srcId="{8D18BD88-C371-482E-A205-A56A54BAA9EB}" destId="{7376CFFD-0143-4EAA-8851-B4419CDB8F5F}" srcOrd="4" destOrd="0" presId="urn:microsoft.com/office/officeart/2018/2/layout/IconLabelList"/>
    <dgm:cxn modelId="{B0342DC5-5386-4DDF-A6D5-4454F05F59FA}" type="presParOf" srcId="{7376CFFD-0143-4EAA-8851-B4419CDB8F5F}" destId="{6F3341B3-1DBA-4FA0-B3EA-5960A1161842}" srcOrd="0" destOrd="0" presId="urn:microsoft.com/office/officeart/2018/2/layout/IconLabelList"/>
    <dgm:cxn modelId="{7F518A04-88BA-4667-9950-9A106C91FFAF}" type="presParOf" srcId="{7376CFFD-0143-4EAA-8851-B4419CDB8F5F}" destId="{CFF85253-E1FA-4AAF-B8FB-614EE21CCF47}" srcOrd="1" destOrd="0" presId="urn:microsoft.com/office/officeart/2018/2/layout/IconLabelList"/>
    <dgm:cxn modelId="{E1FB7DEA-8566-4452-B5A8-14105A6E8BE3}" type="presParOf" srcId="{7376CFFD-0143-4EAA-8851-B4419CDB8F5F}" destId="{130FE251-020A-4E26-8696-540AB98F1205}" srcOrd="2" destOrd="0" presId="urn:microsoft.com/office/officeart/2018/2/layout/IconLabelList"/>
  </dgm:cxnLst>
  <dgm:bg>
    <a:solidFill>
      <a:schemeClr val="bg1"/>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53F4664-E4DE-4108-8900-F4725BE2294D}"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LID4096"/>
        </a:p>
      </dgm:t>
    </dgm:pt>
    <dgm:pt modelId="{62CAF8EA-227A-4817-99E6-9E9F8C480659}">
      <dgm:prSet custT="1"/>
      <dgm:spPr/>
      <dgm:t>
        <a:bodyPr/>
        <a:lstStyle/>
        <a:p>
          <a:r>
            <a:rPr lang="en-US" sz="2800" b="1" dirty="0">
              <a:solidFill>
                <a:schemeClr val="tx2"/>
              </a:solidFill>
              <a:latin typeface="Times New Roman" panose="02020603050405020304" pitchFamily="18" charset="0"/>
              <a:cs typeface="Times New Roman" panose="02020603050405020304" pitchFamily="18" charset="0"/>
            </a:rPr>
            <a:t>GENRE TRENDS AND PROFITABILITY</a:t>
          </a:r>
          <a:endParaRPr lang="en-KE" sz="2800" dirty="0">
            <a:solidFill>
              <a:schemeClr val="tx2"/>
            </a:solidFill>
            <a:latin typeface="Times New Roman" panose="02020603050405020304" pitchFamily="18" charset="0"/>
            <a:cs typeface="Times New Roman" panose="02020603050405020304" pitchFamily="18" charset="0"/>
          </a:endParaRPr>
        </a:p>
      </dgm:t>
    </dgm:pt>
    <dgm:pt modelId="{126BA411-C4FD-472F-9185-EE5F8DFDAE20}" type="parTrans" cxnId="{A972829F-BFB8-4D4D-85FD-59F935171ECD}">
      <dgm:prSet/>
      <dgm:spPr/>
      <dgm:t>
        <a:bodyPr/>
        <a:lstStyle/>
        <a:p>
          <a:endParaRPr lang="LID4096" sz="2800"/>
        </a:p>
      </dgm:t>
    </dgm:pt>
    <dgm:pt modelId="{8E23F0F9-1F0A-409A-B6BF-1D043D8DD880}" type="sibTrans" cxnId="{A972829F-BFB8-4D4D-85FD-59F935171ECD}">
      <dgm:prSet/>
      <dgm:spPr/>
      <dgm:t>
        <a:bodyPr/>
        <a:lstStyle/>
        <a:p>
          <a:endParaRPr lang="LID4096" sz="2800"/>
        </a:p>
      </dgm:t>
    </dgm:pt>
    <dgm:pt modelId="{74F87C98-9704-4763-B31D-56BAE988BB83}" type="pres">
      <dgm:prSet presAssocID="{F53F4664-E4DE-4108-8900-F4725BE2294D}" presName="linear" presStyleCnt="0">
        <dgm:presLayoutVars>
          <dgm:animLvl val="lvl"/>
          <dgm:resizeHandles val="exact"/>
        </dgm:presLayoutVars>
      </dgm:prSet>
      <dgm:spPr/>
    </dgm:pt>
    <dgm:pt modelId="{E832B651-FEA4-4337-A26C-98382E2F6431}" type="pres">
      <dgm:prSet presAssocID="{62CAF8EA-227A-4817-99E6-9E9F8C480659}" presName="parentText" presStyleLbl="node1" presStyleIdx="0" presStyleCnt="1">
        <dgm:presLayoutVars>
          <dgm:chMax val="0"/>
          <dgm:bulletEnabled val="1"/>
        </dgm:presLayoutVars>
      </dgm:prSet>
      <dgm:spPr/>
    </dgm:pt>
  </dgm:ptLst>
  <dgm:cxnLst>
    <dgm:cxn modelId="{C9E3CD2E-48BE-48B1-83FC-5752BB122F56}" type="presOf" srcId="{F53F4664-E4DE-4108-8900-F4725BE2294D}" destId="{74F87C98-9704-4763-B31D-56BAE988BB83}" srcOrd="0" destOrd="0" presId="urn:microsoft.com/office/officeart/2005/8/layout/vList2"/>
    <dgm:cxn modelId="{A972829F-BFB8-4D4D-85FD-59F935171ECD}" srcId="{F53F4664-E4DE-4108-8900-F4725BE2294D}" destId="{62CAF8EA-227A-4817-99E6-9E9F8C480659}" srcOrd="0" destOrd="0" parTransId="{126BA411-C4FD-472F-9185-EE5F8DFDAE20}" sibTransId="{8E23F0F9-1F0A-409A-B6BF-1D043D8DD880}"/>
    <dgm:cxn modelId="{91FE3BDE-A659-4D9E-B065-5F26E54C11CB}" type="presOf" srcId="{62CAF8EA-227A-4817-99E6-9E9F8C480659}" destId="{E832B651-FEA4-4337-A26C-98382E2F6431}" srcOrd="0" destOrd="0" presId="urn:microsoft.com/office/officeart/2005/8/layout/vList2"/>
    <dgm:cxn modelId="{37F99581-125F-4BC8-A4CB-BDAADD7BB332}" type="presParOf" srcId="{74F87C98-9704-4763-B31D-56BAE988BB83}" destId="{E832B651-FEA4-4337-A26C-98382E2F643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F08B6C-3658-440D-AECE-1B92F78E5114}"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LID4096"/>
        </a:p>
      </dgm:t>
    </dgm:pt>
    <dgm:pt modelId="{F71012D7-C5E3-4FBA-8B19-8975428CF4E4}">
      <dgm:prSet custT="1"/>
      <dgm:spPr/>
      <dgm:t>
        <a:bodyPr/>
        <a:lstStyle/>
        <a:p>
          <a:r>
            <a:rPr lang="en-US" sz="2800" b="1" dirty="0">
              <a:solidFill>
                <a:schemeClr val="tx2"/>
              </a:solidFill>
              <a:latin typeface="Times New Roman" panose="02020603050405020304" pitchFamily="18" charset="0"/>
              <a:cs typeface="Times New Roman" panose="02020603050405020304" pitchFamily="18" charset="0"/>
            </a:rPr>
            <a:t>PRODUCTION ECONOMICS</a:t>
          </a:r>
          <a:endParaRPr lang="en-KE" sz="2800" dirty="0">
            <a:solidFill>
              <a:schemeClr val="tx2"/>
            </a:solidFill>
            <a:latin typeface="Times New Roman" panose="02020603050405020304" pitchFamily="18" charset="0"/>
            <a:cs typeface="Times New Roman" panose="02020603050405020304" pitchFamily="18" charset="0"/>
          </a:endParaRPr>
        </a:p>
      </dgm:t>
    </dgm:pt>
    <dgm:pt modelId="{762572CB-594D-4B27-844C-2D39363F9E4F}" type="parTrans" cxnId="{7CCC2833-2EDE-4DB9-B4A5-9732B3CD0829}">
      <dgm:prSet/>
      <dgm:spPr/>
      <dgm:t>
        <a:bodyPr/>
        <a:lstStyle/>
        <a:p>
          <a:endParaRPr lang="LID4096"/>
        </a:p>
      </dgm:t>
    </dgm:pt>
    <dgm:pt modelId="{96B94302-3714-4E02-AC98-62EDE4CCE96C}" type="sibTrans" cxnId="{7CCC2833-2EDE-4DB9-B4A5-9732B3CD0829}">
      <dgm:prSet/>
      <dgm:spPr/>
      <dgm:t>
        <a:bodyPr/>
        <a:lstStyle/>
        <a:p>
          <a:endParaRPr lang="LID4096"/>
        </a:p>
      </dgm:t>
    </dgm:pt>
    <dgm:pt modelId="{3ABB7B3C-BE18-490D-80C7-6ED8CF6E3921}" type="pres">
      <dgm:prSet presAssocID="{A5F08B6C-3658-440D-AECE-1B92F78E5114}" presName="linear" presStyleCnt="0">
        <dgm:presLayoutVars>
          <dgm:animLvl val="lvl"/>
          <dgm:resizeHandles val="exact"/>
        </dgm:presLayoutVars>
      </dgm:prSet>
      <dgm:spPr/>
    </dgm:pt>
    <dgm:pt modelId="{2E68A8A1-C7E5-4E1E-9887-3A1B48B3E1C2}" type="pres">
      <dgm:prSet presAssocID="{F71012D7-C5E3-4FBA-8B19-8975428CF4E4}" presName="parentText" presStyleLbl="node1" presStyleIdx="0" presStyleCnt="1" custLinFactNeighborX="2034" custLinFactNeighborY="2101">
        <dgm:presLayoutVars>
          <dgm:chMax val="0"/>
          <dgm:bulletEnabled val="1"/>
        </dgm:presLayoutVars>
      </dgm:prSet>
      <dgm:spPr/>
    </dgm:pt>
  </dgm:ptLst>
  <dgm:cxnLst>
    <dgm:cxn modelId="{7CCC2833-2EDE-4DB9-B4A5-9732B3CD0829}" srcId="{A5F08B6C-3658-440D-AECE-1B92F78E5114}" destId="{F71012D7-C5E3-4FBA-8B19-8975428CF4E4}" srcOrd="0" destOrd="0" parTransId="{762572CB-594D-4B27-844C-2D39363F9E4F}" sibTransId="{96B94302-3714-4E02-AC98-62EDE4CCE96C}"/>
    <dgm:cxn modelId="{7029567E-1042-4AFD-ADCC-325BA491901A}" type="presOf" srcId="{A5F08B6C-3658-440D-AECE-1B92F78E5114}" destId="{3ABB7B3C-BE18-490D-80C7-6ED8CF6E3921}" srcOrd="0" destOrd="0" presId="urn:microsoft.com/office/officeart/2005/8/layout/vList2"/>
    <dgm:cxn modelId="{9D6B92B2-5889-427C-977D-0C9D02BD7CBE}" type="presOf" srcId="{F71012D7-C5E3-4FBA-8B19-8975428CF4E4}" destId="{2E68A8A1-C7E5-4E1E-9887-3A1B48B3E1C2}" srcOrd="0" destOrd="0" presId="urn:microsoft.com/office/officeart/2005/8/layout/vList2"/>
    <dgm:cxn modelId="{D4579FD0-836A-4EB9-BDDF-9C1AF639AD36}" type="presParOf" srcId="{3ABB7B3C-BE18-490D-80C7-6ED8CF6E3921}" destId="{2E68A8A1-C7E5-4E1E-9887-3A1B48B3E1C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AD49DB4-2E1E-4FE0-B010-5CDDCF09D0AD}"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35399AE-5DE8-463B-8856-D1257247DD06}">
      <dgm:prSet custT="1"/>
      <dgm:spPr/>
      <dgm:t>
        <a:bodyPr/>
        <a:lstStyle/>
        <a:p>
          <a:pPr>
            <a:lnSpc>
              <a:spcPct val="100000"/>
            </a:lnSpc>
          </a:pPr>
          <a:r>
            <a:rPr lang="en-US" sz="1600">
              <a:latin typeface="Times New Roman" panose="02020603050405020304" pitchFamily="18" charset="0"/>
              <a:cs typeface="Times New Roman" panose="02020603050405020304" pitchFamily="18" charset="0"/>
            </a:rPr>
            <a:t>What is my budget?</a:t>
          </a:r>
        </a:p>
      </dgm:t>
    </dgm:pt>
    <dgm:pt modelId="{4B0CCA51-3FC9-4070-ACFE-F25344AF369A}" type="parTrans" cxnId="{D5C44091-A88D-462D-B0D9-E4F759074476}">
      <dgm:prSet/>
      <dgm:spPr/>
      <dgm:t>
        <a:bodyPr/>
        <a:lstStyle/>
        <a:p>
          <a:endParaRPr lang="en-US" sz="1600">
            <a:latin typeface="Times New Roman" panose="02020603050405020304" pitchFamily="18" charset="0"/>
            <a:cs typeface="Times New Roman" panose="02020603050405020304" pitchFamily="18" charset="0"/>
          </a:endParaRPr>
        </a:p>
      </dgm:t>
    </dgm:pt>
    <dgm:pt modelId="{6FC5C6B1-EA5E-411E-8245-F5970E4C1431}" type="sibTrans" cxnId="{D5C44091-A88D-462D-B0D9-E4F759074476}">
      <dgm:prSet/>
      <dgm:spPr/>
      <dgm:t>
        <a:bodyPr/>
        <a:lstStyle/>
        <a:p>
          <a:pPr>
            <a:lnSpc>
              <a:spcPct val="100000"/>
            </a:lnSpc>
          </a:pPr>
          <a:endParaRPr lang="en-US" sz="1600">
            <a:latin typeface="Times New Roman" panose="02020603050405020304" pitchFamily="18" charset="0"/>
            <a:cs typeface="Times New Roman" panose="02020603050405020304" pitchFamily="18" charset="0"/>
          </a:endParaRPr>
        </a:p>
      </dgm:t>
    </dgm:pt>
    <dgm:pt modelId="{7DC6B5C7-6E47-4E30-BA4B-803286C4E845}">
      <dgm:prSet custT="1"/>
      <dgm:spPr/>
      <dgm:t>
        <a:bodyPr/>
        <a:lstStyle/>
        <a:p>
          <a:pPr>
            <a:lnSpc>
              <a:spcPct val="100000"/>
            </a:lnSpc>
          </a:pPr>
          <a:r>
            <a:rPr lang="en-US" sz="1600" dirty="0">
              <a:latin typeface="Times New Roman" panose="02020603050405020304" pitchFamily="18" charset="0"/>
              <a:cs typeface="Times New Roman" panose="02020603050405020304" pitchFamily="18" charset="0"/>
            </a:rPr>
            <a:t>To create the films, we analyzed the various genre production budget and the corresponding profit.</a:t>
          </a:r>
        </a:p>
      </dgm:t>
    </dgm:pt>
    <dgm:pt modelId="{A96776CF-2E2B-4D37-B370-60CE4531C256}" type="parTrans" cxnId="{6585D809-56F5-4AAB-BBB3-7675A9EE0FFB}">
      <dgm:prSet/>
      <dgm:spPr/>
      <dgm:t>
        <a:bodyPr/>
        <a:lstStyle/>
        <a:p>
          <a:endParaRPr lang="en-US" sz="1600">
            <a:latin typeface="Times New Roman" panose="02020603050405020304" pitchFamily="18" charset="0"/>
            <a:cs typeface="Times New Roman" panose="02020603050405020304" pitchFamily="18" charset="0"/>
          </a:endParaRPr>
        </a:p>
      </dgm:t>
    </dgm:pt>
    <dgm:pt modelId="{47749FF9-B455-4869-A4DE-A0C2DF6E7167}" type="sibTrans" cxnId="{6585D809-56F5-4AAB-BBB3-7675A9EE0FFB}">
      <dgm:prSet/>
      <dgm:spPr/>
      <dgm:t>
        <a:bodyPr/>
        <a:lstStyle/>
        <a:p>
          <a:pPr>
            <a:lnSpc>
              <a:spcPct val="100000"/>
            </a:lnSpc>
          </a:pPr>
          <a:endParaRPr lang="en-US" sz="1600">
            <a:latin typeface="Times New Roman" panose="02020603050405020304" pitchFamily="18" charset="0"/>
            <a:cs typeface="Times New Roman" panose="02020603050405020304" pitchFamily="18" charset="0"/>
          </a:endParaRPr>
        </a:p>
      </dgm:t>
    </dgm:pt>
    <dgm:pt modelId="{F5E32A2A-E584-409E-8880-2D5E39C3D3E7}">
      <dgm:prSet custT="1"/>
      <dgm:spPr/>
      <dgm:t>
        <a:bodyPr/>
        <a:lstStyle/>
        <a:p>
          <a:pPr>
            <a:lnSpc>
              <a:spcPct val="100000"/>
            </a:lnSpc>
          </a:pPr>
          <a:r>
            <a:rPr lang="en-US" sz="1600" dirty="0">
              <a:latin typeface="Times New Roman" panose="02020603050405020304" pitchFamily="18" charset="0"/>
              <a:cs typeface="Times New Roman" panose="02020603050405020304" pitchFamily="18" charset="0"/>
            </a:rPr>
            <a:t>From the findings a higher production budget does not really corresponds to higher profits.</a:t>
          </a:r>
        </a:p>
      </dgm:t>
    </dgm:pt>
    <dgm:pt modelId="{1B264053-A9E7-4ED0-889E-59E4E75C8FBD}" type="parTrans" cxnId="{B755F6BC-1876-43C3-A22D-3251E256124D}">
      <dgm:prSet/>
      <dgm:spPr/>
      <dgm:t>
        <a:bodyPr/>
        <a:lstStyle/>
        <a:p>
          <a:endParaRPr lang="en-US" sz="1600">
            <a:latin typeface="Times New Roman" panose="02020603050405020304" pitchFamily="18" charset="0"/>
            <a:cs typeface="Times New Roman" panose="02020603050405020304" pitchFamily="18" charset="0"/>
          </a:endParaRPr>
        </a:p>
      </dgm:t>
    </dgm:pt>
    <dgm:pt modelId="{048DE984-8FE9-4B78-84CD-DA3FDA02088B}" type="sibTrans" cxnId="{B755F6BC-1876-43C3-A22D-3251E256124D}">
      <dgm:prSet/>
      <dgm:spPr/>
      <dgm:t>
        <a:bodyPr/>
        <a:lstStyle/>
        <a:p>
          <a:pPr>
            <a:lnSpc>
              <a:spcPct val="100000"/>
            </a:lnSpc>
          </a:pPr>
          <a:endParaRPr lang="en-US" sz="1600">
            <a:latin typeface="Times New Roman" panose="02020603050405020304" pitchFamily="18" charset="0"/>
            <a:cs typeface="Times New Roman" panose="02020603050405020304" pitchFamily="18" charset="0"/>
          </a:endParaRPr>
        </a:p>
      </dgm:t>
    </dgm:pt>
    <dgm:pt modelId="{C8E136CB-9B28-4B54-9297-F9803333E6A4}">
      <dgm:prSet custT="1"/>
      <dgm:spPr/>
      <dgm:t>
        <a:bodyPr/>
        <a:lstStyle/>
        <a:p>
          <a:pPr>
            <a:lnSpc>
              <a:spcPct val="100000"/>
            </a:lnSpc>
          </a:pPr>
          <a:r>
            <a:rPr lang="en-US" sz="1600">
              <a:latin typeface="Times New Roman" panose="02020603050405020304" pitchFamily="18" charset="0"/>
              <a:cs typeface="Times New Roman" panose="02020603050405020304" pitchFamily="18" charset="0"/>
            </a:rPr>
            <a:t>The runtime also affects profits,shorter runtime of 60 or less minutes have relatively smaller profits.</a:t>
          </a:r>
        </a:p>
      </dgm:t>
    </dgm:pt>
    <dgm:pt modelId="{E701A637-AD4E-4253-AA3C-5CEF778E10FA}" type="parTrans" cxnId="{17F2CDE9-CFCD-4D5B-80F6-792BE35AD64E}">
      <dgm:prSet/>
      <dgm:spPr/>
      <dgm:t>
        <a:bodyPr/>
        <a:lstStyle/>
        <a:p>
          <a:endParaRPr lang="en-US" sz="1600">
            <a:latin typeface="Times New Roman" panose="02020603050405020304" pitchFamily="18" charset="0"/>
            <a:cs typeface="Times New Roman" panose="02020603050405020304" pitchFamily="18" charset="0"/>
          </a:endParaRPr>
        </a:p>
      </dgm:t>
    </dgm:pt>
    <dgm:pt modelId="{D4A4A40A-B765-4891-A122-8BA44B298690}" type="sibTrans" cxnId="{17F2CDE9-CFCD-4D5B-80F6-792BE35AD64E}">
      <dgm:prSet/>
      <dgm:spPr/>
      <dgm:t>
        <a:bodyPr/>
        <a:lstStyle/>
        <a:p>
          <a:endParaRPr lang="en-US" sz="1600">
            <a:latin typeface="Times New Roman" panose="02020603050405020304" pitchFamily="18" charset="0"/>
            <a:cs typeface="Times New Roman" panose="02020603050405020304" pitchFamily="18" charset="0"/>
          </a:endParaRPr>
        </a:p>
      </dgm:t>
    </dgm:pt>
    <dgm:pt modelId="{7DBB1D8D-B2AA-4A7C-BE1E-970C14339B0B}" type="pres">
      <dgm:prSet presAssocID="{6AD49DB4-2E1E-4FE0-B010-5CDDCF09D0AD}" presName="root" presStyleCnt="0">
        <dgm:presLayoutVars>
          <dgm:dir/>
          <dgm:resizeHandles val="exact"/>
        </dgm:presLayoutVars>
      </dgm:prSet>
      <dgm:spPr/>
    </dgm:pt>
    <dgm:pt modelId="{A3B90817-06E0-46FB-88EE-FF21FFC9FA9D}" type="pres">
      <dgm:prSet presAssocID="{A35399AE-5DE8-463B-8856-D1257247DD06}" presName="compNode" presStyleCnt="0"/>
      <dgm:spPr/>
    </dgm:pt>
    <dgm:pt modelId="{2099A021-2A1D-41DF-B412-74996DD8DD06}" type="pres">
      <dgm:prSet presAssocID="{A35399AE-5DE8-463B-8856-D1257247DD06}" presName="bgRect" presStyleLbl="bgShp" presStyleIdx="0" presStyleCnt="4"/>
      <dgm:spPr/>
    </dgm:pt>
    <dgm:pt modelId="{81E42C22-340A-4ADB-B28F-B6267C49CCB0}" type="pres">
      <dgm:prSet presAssocID="{A35399AE-5DE8-463B-8856-D1257247DD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46CDD44C-8E1F-4A8B-9650-151924D40FF5}" type="pres">
      <dgm:prSet presAssocID="{A35399AE-5DE8-463B-8856-D1257247DD06}" presName="spaceRect" presStyleCnt="0"/>
      <dgm:spPr/>
    </dgm:pt>
    <dgm:pt modelId="{5027EC56-1644-4B9B-84A4-BB86A9D22532}" type="pres">
      <dgm:prSet presAssocID="{A35399AE-5DE8-463B-8856-D1257247DD06}" presName="parTx" presStyleLbl="revTx" presStyleIdx="0" presStyleCnt="4">
        <dgm:presLayoutVars>
          <dgm:chMax val="0"/>
          <dgm:chPref val="0"/>
        </dgm:presLayoutVars>
      </dgm:prSet>
      <dgm:spPr/>
    </dgm:pt>
    <dgm:pt modelId="{61810870-7991-41F3-949B-DA66C9F2F878}" type="pres">
      <dgm:prSet presAssocID="{6FC5C6B1-EA5E-411E-8245-F5970E4C1431}" presName="sibTrans" presStyleCnt="0"/>
      <dgm:spPr/>
    </dgm:pt>
    <dgm:pt modelId="{C6EAC534-1EAC-4979-ACFC-DB5A7D5AFA99}" type="pres">
      <dgm:prSet presAssocID="{7DC6B5C7-6E47-4E30-BA4B-803286C4E845}" presName="compNode" presStyleCnt="0"/>
      <dgm:spPr/>
    </dgm:pt>
    <dgm:pt modelId="{1D3AEE8D-01B2-4988-B7A2-0CFDB4BDCA11}" type="pres">
      <dgm:prSet presAssocID="{7DC6B5C7-6E47-4E30-BA4B-803286C4E845}" presName="bgRect" presStyleLbl="bgShp" presStyleIdx="1" presStyleCnt="4"/>
      <dgm:spPr/>
    </dgm:pt>
    <dgm:pt modelId="{EA1FF61F-48D1-41CE-8C3F-3F666566BE23}" type="pres">
      <dgm:prSet presAssocID="{7DC6B5C7-6E47-4E30-BA4B-803286C4E84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m reel"/>
        </a:ext>
      </dgm:extLst>
    </dgm:pt>
    <dgm:pt modelId="{0BC3048D-25DC-4A95-92FB-DEB350FE5A1F}" type="pres">
      <dgm:prSet presAssocID="{7DC6B5C7-6E47-4E30-BA4B-803286C4E845}" presName="spaceRect" presStyleCnt="0"/>
      <dgm:spPr/>
    </dgm:pt>
    <dgm:pt modelId="{1EC28AA6-1428-4F83-BEEF-35886F2E391E}" type="pres">
      <dgm:prSet presAssocID="{7DC6B5C7-6E47-4E30-BA4B-803286C4E845}" presName="parTx" presStyleLbl="revTx" presStyleIdx="1" presStyleCnt="4">
        <dgm:presLayoutVars>
          <dgm:chMax val="0"/>
          <dgm:chPref val="0"/>
        </dgm:presLayoutVars>
      </dgm:prSet>
      <dgm:spPr/>
    </dgm:pt>
    <dgm:pt modelId="{E471404A-55B2-447B-9EEB-A088D8C6ABA7}" type="pres">
      <dgm:prSet presAssocID="{47749FF9-B455-4869-A4DE-A0C2DF6E7167}" presName="sibTrans" presStyleCnt="0"/>
      <dgm:spPr/>
    </dgm:pt>
    <dgm:pt modelId="{EB77C0C5-7243-4392-B923-BE78662CC68F}" type="pres">
      <dgm:prSet presAssocID="{F5E32A2A-E584-409E-8880-2D5E39C3D3E7}" presName="compNode" presStyleCnt="0"/>
      <dgm:spPr/>
    </dgm:pt>
    <dgm:pt modelId="{8F0061FC-5E45-42E6-977B-A45FF2E96331}" type="pres">
      <dgm:prSet presAssocID="{F5E32A2A-E584-409E-8880-2D5E39C3D3E7}" presName="bgRect" presStyleLbl="bgShp" presStyleIdx="2" presStyleCnt="4"/>
      <dgm:spPr/>
    </dgm:pt>
    <dgm:pt modelId="{72D8CE8D-D416-4309-87DC-9308D99B8EEB}" type="pres">
      <dgm:prSet presAssocID="{F5E32A2A-E584-409E-8880-2D5E39C3D3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ins"/>
        </a:ext>
      </dgm:extLst>
    </dgm:pt>
    <dgm:pt modelId="{C11F6875-C347-4D40-8937-FA292D49D12E}" type="pres">
      <dgm:prSet presAssocID="{F5E32A2A-E584-409E-8880-2D5E39C3D3E7}" presName="spaceRect" presStyleCnt="0"/>
      <dgm:spPr/>
    </dgm:pt>
    <dgm:pt modelId="{5892EC37-B9BA-4EAC-80DF-6DF81859AF95}" type="pres">
      <dgm:prSet presAssocID="{F5E32A2A-E584-409E-8880-2D5E39C3D3E7}" presName="parTx" presStyleLbl="revTx" presStyleIdx="2" presStyleCnt="4">
        <dgm:presLayoutVars>
          <dgm:chMax val="0"/>
          <dgm:chPref val="0"/>
        </dgm:presLayoutVars>
      </dgm:prSet>
      <dgm:spPr/>
    </dgm:pt>
    <dgm:pt modelId="{2133CB5C-CEB2-4881-927A-D93B7D7D28FC}" type="pres">
      <dgm:prSet presAssocID="{048DE984-8FE9-4B78-84CD-DA3FDA02088B}" presName="sibTrans" presStyleCnt="0"/>
      <dgm:spPr/>
    </dgm:pt>
    <dgm:pt modelId="{B3812BED-541D-4A8D-8FF5-4E0B01305657}" type="pres">
      <dgm:prSet presAssocID="{C8E136CB-9B28-4B54-9297-F9803333E6A4}" presName="compNode" presStyleCnt="0"/>
      <dgm:spPr/>
    </dgm:pt>
    <dgm:pt modelId="{9878C135-DA7E-4C0D-8626-A57475685610}" type="pres">
      <dgm:prSet presAssocID="{C8E136CB-9B28-4B54-9297-F9803333E6A4}" presName="bgRect" presStyleLbl="bgShp" presStyleIdx="3" presStyleCnt="4"/>
      <dgm:spPr/>
    </dgm:pt>
    <dgm:pt modelId="{2A00B174-94DE-4D5A-BB4A-B34AF219F453}" type="pres">
      <dgm:prSet presAssocID="{C8E136CB-9B28-4B54-9297-F9803333E6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AF29A422-1516-47D7-8B97-71BB61C41C1C}" type="pres">
      <dgm:prSet presAssocID="{C8E136CB-9B28-4B54-9297-F9803333E6A4}" presName="spaceRect" presStyleCnt="0"/>
      <dgm:spPr/>
    </dgm:pt>
    <dgm:pt modelId="{766783E3-6F28-4BDB-80CA-BDFECF9AF580}" type="pres">
      <dgm:prSet presAssocID="{C8E136CB-9B28-4B54-9297-F9803333E6A4}" presName="parTx" presStyleLbl="revTx" presStyleIdx="3" presStyleCnt="4">
        <dgm:presLayoutVars>
          <dgm:chMax val="0"/>
          <dgm:chPref val="0"/>
        </dgm:presLayoutVars>
      </dgm:prSet>
      <dgm:spPr/>
    </dgm:pt>
  </dgm:ptLst>
  <dgm:cxnLst>
    <dgm:cxn modelId="{6585D809-56F5-4AAB-BBB3-7675A9EE0FFB}" srcId="{6AD49DB4-2E1E-4FE0-B010-5CDDCF09D0AD}" destId="{7DC6B5C7-6E47-4E30-BA4B-803286C4E845}" srcOrd="1" destOrd="0" parTransId="{A96776CF-2E2B-4D37-B370-60CE4531C256}" sibTransId="{47749FF9-B455-4869-A4DE-A0C2DF6E7167}"/>
    <dgm:cxn modelId="{4787B57A-2220-403C-8DB6-2A91ED70CB49}" type="presOf" srcId="{6AD49DB4-2E1E-4FE0-B010-5CDDCF09D0AD}" destId="{7DBB1D8D-B2AA-4A7C-BE1E-970C14339B0B}" srcOrd="0" destOrd="0" presId="urn:microsoft.com/office/officeart/2018/2/layout/IconVerticalSolidList"/>
    <dgm:cxn modelId="{D5C44091-A88D-462D-B0D9-E4F759074476}" srcId="{6AD49DB4-2E1E-4FE0-B010-5CDDCF09D0AD}" destId="{A35399AE-5DE8-463B-8856-D1257247DD06}" srcOrd="0" destOrd="0" parTransId="{4B0CCA51-3FC9-4070-ACFE-F25344AF369A}" sibTransId="{6FC5C6B1-EA5E-411E-8245-F5970E4C1431}"/>
    <dgm:cxn modelId="{C57DAD91-86C8-4ED6-AD28-C139BA6B2A8C}" type="presOf" srcId="{7DC6B5C7-6E47-4E30-BA4B-803286C4E845}" destId="{1EC28AA6-1428-4F83-BEEF-35886F2E391E}" srcOrd="0" destOrd="0" presId="urn:microsoft.com/office/officeart/2018/2/layout/IconVerticalSolidList"/>
    <dgm:cxn modelId="{B755F6BC-1876-43C3-A22D-3251E256124D}" srcId="{6AD49DB4-2E1E-4FE0-B010-5CDDCF09D0AD}" destId="{F5E32A2A-E584-409E-8880-2D5E39C3D3E7}" srcOrd="2" destOrd="0" parTransId="{1B264053-A9E7-4ED0-889E-59E4E75C8FBD}" sibTransId="{048DE984-8FE9-4B78-84CD-DA3FDA02088B}"/>
    <dgm:cxn modelId="{F31940C0-8802-42A3-871D-924D81F29098}" type="presOf" srcId="{F5E32A2A-E584-409E-8880-2D5E39C3D3E7}" destId="{5892EC37-B9BA-4EAC-80DF-6DF81859AF95}" srcOrd="0" destOrd="0" presId="urn:microsoft.com/office/officeart/2018/2/layout/IconVerticalSolidList"/>
    <dgm:cxn modelId="{07F5E5E4-C4B2-4597-83E4-55EF307641DE}" type="presOf" srcId="{A35399AE-5DE8-463B-8856-D1257247DD06}" destId="{5027EC56-1644-4B9B-84A4-BB86A9D22532}" srcOrd="0" destOrd="0" presId="urn:microsoft.com/office/officeart/2018/2/layout/IconVerticalSolidList"/>
    <dgm:cxn modelId="{E352E1E6-DAF5-41C8-9900-D7C2E12E6EC5}" type="presOf" srcId="{C8E136CB-9B28-4B54-9297-F9803333E6A4}" destId="{766783E3-6F28-4BDB-80CA-BDFECF9AF580}" srcOrd="0" destOrd="0" presId="urn:microsoft.com/office/officeart/2018/2/layout/IconVerticalSolidList"/>
    <dgm:cxn modelId="{17F2CDE9-CFCD-4D5B-80F6-792BE35AD64E}" srcId="{6AD49DB4-2E1E-4FE0-B010-5CDDCF09D0AD}" destId="{C8E136CB-9B28-4B54-9297-F9803333E6A4}" srcOrd="3" destOrd="0" parTransId="{E701A637-AD4E-4253-AA3C-5CEF778E10FA}" sibTransId="{D4A4A40A-B765-4891-A122-8BA44B298690}"/>
    <dgm:cxn modelId="{3FA83DCB-0B65-4DB5-A6FE-20CE4E6C96A1}" type="presParOf" srcId="{7DBB1D8D-B2AA-4A7C-BE1E-970C14339B0B}" destId="{A3B90817-06E0-46FB-88EE-FF21FFC9FA9D}" srcOrd="0" destOrd="0" presId="urn:microsoft.com/office/officeart/2018/2/layout/IconVerticalSolidList"/>
    <dgm:cxn modelId="{3C6ADE10-FC28-4A6B-8DC4-A5D75E863E71}" type="presParOf" srcId="{A3B90817-06E0-46FB-88EE-FF21FFC9FA9D}" destId="{2099A021-2A1D-41DF-B412-74996DD8DD06}" srcOrd="0" destOrd="0" presId="urn:microsoft.com/office/officeart/2018/2/layout/IconVerticalSolidList"/>
    <dgm:cxn modelId="{573FEC09-5270-4F18-83A6-D110421CA515}" type="presParOf" srcId="{A3B90817-06E0-46FB-88EE-FF21FFC9FA9D}" destId="{81E42C22-340A-4ADB-B28F-B6267C49CCB0}" srcOrd="1" destOrd="0" presId="urn:microsoft.com/office/officeart/2018/2/layout/IconVerticalSolidList"/>
    <dgm:cxn modelId="{8D870CCB-396C-4918-AA18-083635185A32}" type="presParOf" srcId="{A3B90817-06E0-46FB-88EE-FF21FFC9FA9D}" destId="{46CDD44C-8E1F-4A8B-9650-151924D40FF5}" srcOrd="2" destOrd="0" presId="urn:microsoft.com/office/officeart/2018/2/layout/IconVerticalSolidList"/>
    <dgm:cxn modelId="{3D9ADCE0-D178-4815-869E-1C400B12EF01}" type="presParOf" srcId="{A3B90817-06E0-46FB-88EE-FF21FFC9FA9D}" destId="{5027EC56-1644-4B9B-84A4-BB86A9D22532}" srcOrd="3" destOrd="0" presId="urn:microsoft.com/office/officeart/2018/2/layout/IconVerticalSolidList"/>
    <dgm:cxn modelId="{0A2F12FE-0484-4172-B9EA-B57CF703BFB0}" type="presParOf" srcId="{7DBB1D8D-B2AA-4A7C-BE1E-970C14339B0B}" destId="{61810870-7991-41F3-949B-DA66C9F2F878}" srcOrd="1" destOrd="0" presId="urn:microsoft.com/office/officeart/2018/2/layout/IconVerticalSolidList"/>
    <dgm:cxn modelId="{D937E345-9C70-45DF-8717-9F35477CA022}" type="presParOf" srcId="{7DBB1D8D-B2AA-4A7C-BE1E-970C14339B0B}" destId="{C6EAC534-1EAC-4979-ACFC-DB5A7D5AFA99}" srcOrd="2" destOrd="0" presId="urn:microsoft.com/office/officeart/2018/2/layout/IconVerticalSolidList"/>
    <dgm:cxn modelId="{B99FA56A-B013-4E49-B436-63FBBBEBEE19}" type="presParOf" srcId="{C6EAC534-1EAC-4979-ACFC-DB5A7D5AFA99}" destId="{1D3AEE8D-01B2-4988-B7A2-0CFDB4BDCA11}" srcOrd="0" destOrd="0" presId="urn:microsoft.com/office/officeart/2018/2/layout/IconVerticalSolidList"/>
    <dgm:cxn modelId="{3C8BC37A-9FA9-483D-87B2-FA698DEE6109}" type="presParOf" srcId="{C6EAC534-1EAC-4979-ACFC-DB5A7D5AFA99}" destId="{EA1FF61F-48D1-41CE-8C3F-3F666566BE23}" srcOrd="1" destOrd="0" presId="urn:microsoft.com/office/officeart/2018/2/layout/IconVerticalSolidList"/>
    <dgm:cxn modelId="{E49A633B-E358-4571-8984-6DFCB10F2CDE}" type="presParOf" srcId="{C6EAC534-1EAC-4979-ACFC-DB5A7D5AFA99}" destId="{0BC3048D-25DC-4A95-92FB-DEB350FE5A1F}" srcOrd="2" destOrd="0" presId="urn:microsoft.com/office/officeart/2018/2/layout/IconVerticalSolidList"/>
    <dgm:cxn modelId="{5F1E9B30-A7B6-4087-8F8D-3191494BDE87}" type="presParOf" srcId="{C6EAC534-1EAC-4979-ACFC-DB5A7D5AFA99}" destId="{1EC28AA6-1428-4F83-BEEF-35886F2E391E}" srcOrd="3" destOrd="0" presId="urn:microsoft.com/office/officeart/2018/2/layout/IconVerticalSolidList"/>
    <dgm:cxn modelId="{94F59120-CB52-48EA-B7C6-8F9B4CD0F7FF}" type="presParOf" srcId="{7DBB1D8D-B2AA-4A7C-BE1E-970C14339B0B}" destId="{E471404A-55B2-447B-9EEB-A088D8C6ABA7}" srcOrd="3" destOrd="0" presId="urn:microsoft.com/office/officeart/2018/2/layout/IconVerticalSolidList"/>
    <dgm:cxn modelId="{5C041FF9-7BBF-459B-B58A-979D6BE4F921}" type="presParOf" srcId="{7DBB1D8D-B2AA-4A7C-BE1E-970C14339B0B}" destId="{EB77C0C5-7243-4392-B923-BE78662CC68F}" srcOrd="4" destOrd="0" presId="urn:microsoft.com/office/officeart/2018/2/layout/IconVerticalSolidList"/>
    <dgm:cxn modelId="{C9147959-D7CB-4B5B-AC5A-969851D2D85E}" type="presParOf" srcId="{EB77C0C5-7243-4392-B923-BE78662CC68F}" destId="{8F0061FC-5E45-42E6-977B-A45FF2E96331}" srcOrd="0" destOrd="0" presId="urn:microsoft.com/office/officeart/2018/2/layout/IconVerticalSolidList"/>
    <dgm:cxn modelId="{FE099AF8-E453-48EC-909B-77E69F18C2FC}" type="presParOf" srcId="{EB77C0C5-7243-4392-B923-BE78662CC68F}" destId="{72D8CE8D-D416-4309-87DC-9308D99B8EEB}" srcOrd="1" destOrd="0" presId="urn:microsoft.com/office/officeart/2018/2/layout/IconVerticalSolidList"/>
    <dgm:cxn modelId="{C9E8882C-B845-4AA3-8ED6-AB936AF1851C}" type="presParOf" srcId="{EB77C0C5-7243-4392-B923-BE78662CC68F}" destId="{C11F6875-C347-4D40-8937-FA292D49D12E}" srcOrd="2" destOrd="0" presId="urn:microsoft.com/office/officeart/2018/2/layout/IconVerticalSolidList"/>
    <dgm:cxn modelId="{1C4E0908-CD66-47B6-B92F-CDC63618969C}" type="presParOf" srcId="{EB77C0C5-7243-4392-B923-BE78662CC68F}" destId="{5892EC37-B9BA-4EAC-80DF-6DF81859AF95}" srcOrd="3" destOrd="0" presId="urn:microsoft.com/office/officeart/2018/2/layout/IconVerticalSolidList"/>
    <dgm:cxn modelId="{3677121B-CD99-4D0B-A88B-060547B16AC8}" type="presParOf" srcId="{7DBB1D8D-B2AA-4A7C-BE1E-970C14339B0B}" destId="{2133CB5C-CEB2-4881-927A-D93B7D7D28FC}" srcOrd="5" destOrd="0" presId="urn:microsoft.com/office/officeart/2018/2/layout/IconVerticalSolidList"/>
    <dgm:cxn modelId="{7B951E2C-EDE1-491F-9767-AE0FF9C60B4D}" type="presParOf" srcId="{7DBB1D8D-B2AA-4A7C-BE1E-970C14339B0B}" destId="{B3812BED-541D-4A8D-8FF5-4E0B01305657}" srcOrd="6" destOrd="0" presId="urn:microsoft.com/office/officeart/2018/2/layout/IconVerticalSolidList"/>
    <dgm:cxn modelId="{8BEB9007-D6B1-44A6-999E-2862DF1D2969}" type="presParOf" srcId="{B3812BED-541D-4A8D-8FF5-4E0B01305657}" destId="{9878C135-DA7E-4C0D-8626-A57475685610}" srcOrd="0" destOrd="0" presId="urn:microsoft.com/office/officeart/2018/2/layout/IconVerticalSolidList"/>
    <dgm:cxn modelId="{E245D314-26A1-4E8B-88E1-53DFFCDF456B}" type="presParOf" srcId="{B3812BED-541D-4A8D-8FF5-4E0B01305657}" destId="{2A00B174-94DE-4D5A-BB4A-B34AF219F453}" srcOrd="1" destOrd="0" presId="urn:microsoft.com/office/officeart/2018/2/layout/IconVerticalSolidList"/>
    <dgm:cxn modelId="{5ECE67FA-F34D-4B22-AB2C-0F2288D11D01}" type="presParOf" srcId="{B3812BED-541D-4A8D-8FF5-4E0B01305657}" destId="{AF29A422-1516-47D7-8B97-71BB61C41C1C}" srcOrd="2" destOrd="0" presId="urn:microsoft.com/office/officeart/2018/2/layout/IconVerticalSolidList"/>
    <dgm:cxn modelId="{471ADB7F-9228-400D-B753-60586333DC0B}" type="presParOf" srcId="{B3812BED-541D-4A8D-8FF5-4E0B01305657}" destId="{766783E3-6F28-4BDB-80CA-BDFECF9AF580}" srcOrd="3" destOrd="0" presId="urn:microsoft.com/office/officeart/2018/2/layout/IconVerticalSolidList"/>
  </dgm:cxnLst>
  <dgm:bg>
    <a:pattFill prst="pct5">
      <a:fgClr>
        <a:schemeClr val="bg2">
          <a:lumMod val="75000"/>
        </a:schemeClr>
      </a:fgClr>
      <a:bgClr>
        <a:schemeClr val="bg2">
          <a:lumMod val="90000"/>
        </a:schemeClr>
      </a:bgClr>
    </a:patt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69F79FF-CB40-44CB-9CF0-8E1A94A78813}"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LID4096"/>
        </a:p>
      </dgm:t>
    </dgm:pt>
    <dgm:pt modelId="{D99A2371-7DFF-4579-ABF1-3936C4AE1D9E}">
      <dgm:prSet custT="1"/>
      <dgm:spPr/>
      <dgm:t>
        <a:bodyPr/>
        <a:lstStyle/>
        <a:p>
          <a:r>
            <a:rPr lang="en-GB" sz="3200" b="1" dirty="0">
              <a:solidFill>
                <a:schemeClr val="tx2"/>
              </a:solidFill>
              <a:latin typeface="Times New Roman" panose="02020603050405020304" pitchFamily="18" charset="0"/>
              <a:cs typeface="Times New Roman" panose="02020603050405020304" pitchFamily="18" charset="0"/>
            </a:rPr>
            <a:t>RECOMMENDATIONS</a:t>
          </a:r>
          <a:endParaRPr lang="en-KE" sz="3200" dirty="0">
            <a:solidFill>
              <a:schemeClr val="tx2"/>
            </a:solidFill>
            <a:latin typeface="Times New Roman" panose="02020603050405020304" pitchFamily="18" charset="0"/>
            <a:cs typeface="Times New Roman" panose="02020603050405020304" pitchFamily="18" charset="0"/>
          </a:endParaRPr>
        </a:p>
      </dgm:t>
    </dgm:pt>
    <dgm:pt modelId="{DA87A536-2D36-402F-B277-E50AF3CFFC27}" type="parTrans" cxnId="{9F3D4541-22BA-492F-8EE3-B2ACDFBEC30E}">
      <dgm:prSet/>
      <dgm:spPr/>
      <dgm:t>
        <a:bodyPr/>
        <a:lstStyle/>
        <a:p>
          <a:endParaRPr lang="LID4096"/>
        </a:p>
      </dgm:t>
    </dgm:pt>
    <dgm:pt modelId="{EB175E2C-18FA-4A9E-9FB5-5B7B1C06082A}" type="sibTrans" cxnId="{9F3D4541-22BA-492F-8EE3-B2ACDFBEC30E}">
      <dgm:prSet/>
      <dgm:spPr/>
      <dgm:t>
        <a:bodyPr/>
        <a:lstStyle/>
        <a:p>
          <a:endParaRPr lang="LID4096"/>
        </a:p>
      </dgm:t>
    </dgm:pt>
    <dgm:pt modelId="{45244C11-D288-4241-ADC2-973750A46F2C}" type="pres">
      <dgm:prSet presAssocID="{969F79FF-CB40-44CB-9CF0-8E1A94A78813}" presName="linear" presStyleCnt="0">
        <dgm:presLayoutVars>
          <dgm:animLvl val="lvl"/>
          <dgm:resizeHandles val="exact"/>
        </dgm:presLayoutVars>
      </dgm:prSet>
      <dgm:spPr/>
    </dgm:pt>
    <dgm:pt modelId="{5424F31A-2B26-4C9B-92DD-3491D80A6B32}" type="pres">
      <dgm:prSet presAssocID="{D99A2371-7DFF-4579-ABF1-3936C4AE1D9E}" presName="parentText" presStyleLbl="node1" presStyleIdx="0" presStyleCnt="1">
        <dgm:presLayoutVars>
          <dgm:chMax val="0"/>
          <dgm:bulletEnabled val="1"/>
        </dgm:presLayoutVars>
      </dgm:prSet>
      <dgm:spPr/>
    </dgm:pt>
  </dgm:ptLst>
  <dgm:cxnLst>
    <dgm:cxn modelId="{AE0C1635-0C91-4CFC-B365-F334AA750E80}" type="presOf" srcId="{969F79FF-CB40-44CB-9CF0-8E1A94A78813}" destId="{45244C11-D288-4241-ADC2-973750A46F2C}" srcOrd="0" destOrd="0" presId="urn:microsoft.com/office/officeart/2005/8/layout/vList2"/>
    <dgm:cxn modelId="{9F3D4541-22BA-492F-8EE3-B2ACDFBEC30E}" srcId="{969F79FF-CB40-44CB-9CF0-8E1A94A78813}" destId="{D99A2371-7DFF-4579-ABF1-3936C4AE1D9E}" srcOrd="0" destOrd="0" parTransId="{DA87A536-2D36-402F-B277-E50AF3CFFC27}" sibTransId="{EB175E2C-18FA-4A9E-9FB5-5B7B1C06082A}"/>
    <dgm:cxn modelId="{B7101458-65FA-4CC9-BEBC-F8FDF5A1DC3B}" type="presOf" srcId="{D99A2371-7DFF-4579-ABF1-3936C4AE1D9E}" destId="{5424F31A-2B26-4C9B-92DD-3491D80A6B32}" srcOrd="0" destOrd="0" presId="urn:microsoft.com/office/officeart/2005/8/layout/vList2"/>
    <dgm:cxn modelId="{DC8A98BC-5E23-436E-AFA7-05EC1CEB3C46}" type="presParOf" srcId="{45244C11-D288-4241-ADC2-973750A46F2C}" destId="{5424F31A-2B26-4C9B-92DD-3491D80A6B3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CA66567-9765-4EEA-9299-53FF6DE3D371}"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LID4096"/>
        </a:p>
      </dgm:t>
    </dgm:pt>
    <dgm:pt modelId="{C4EC93E4-B4CB-405F-892B-D2F419FDF186}">
      <dgm:prSet custT="1"/>
      <dgm:spPr/>
      <dgm:t>
        <a:bodyPr/>
        <a:lstStyle/>
        <a:p>
          <a:pPr algn="ctr"/>
          <a:r>
            <a:rPr lang="en-GB" sz="4000" b="1" dirty="0">
              <a:solidFill>
                <a:schemeClr val="tx2"/>
              </a:solidFill>
              <a:latin typeface="Times New Roman" panose="02020603050405020304" pitchFamily="18" charset="0"/>
              <a:cs typeface="Times New Roman" panose="02020603050405020304" pitchFamily="18" charset="0"/>
            </a:rPr>
            <a:t>NEXT STEPS</a:t>
          </a:r>
          <a:endParaRPr lang="en-KE" sz="4000" dirty="0">
            <a:solidFill>
              <a:schemeClr val="tx2"/>
            </a:solidFill>
            <a:latin typeface="Times New Roman" panose="02020603050405020304" pitchFamily="18" charset="0"/>
            <a:cs typeface="Times New Roman" panose="02020603050405020304" pitchFamily="18" charset="0"/>
          </a:endParaRPr>
        </a:p>
      </dgm:t>
    </dgm:pt>
    <dgm:pt modelId="{82167F49-1B25-4862-A1EF-125EF3F38313}" type="parTrans" cxnId="{8213BC90-A8EB-4C08-9CF2-049352AFFC7B}">
      <dgm:prSet/>
      <dgm:spPr/>
      <dgm:t>
        <a:bodyPr/>
        <a:lstStyle/>
        <a:p>
          <a:endParaRPr lang="LID4096"/>
        </a:p>
      </dgm:t>
    </dgm:pt>
    <dgm:pt modelId="{F863D813-E992-4960-8CEA-35A28E115DAB}" type="sibTrans" cxnId="{8213BC90-A8EB-4C08-9CF2-049352AFFC7B}">
      <dgm:prSet/>
      <dgm:spPr/>
      <dgm:t>
        <a:bodyPr/>
        <a:lstStyle/>
        <a:p>
          <a:endParaRPr lang="LID4096"/>
        </a:p>
      </dgm:t>
    </dgm:pt>
    <dgm:pt modelId="{9263F7A3-B07E-4AE3-9127-29E5B94E0E35}" type="pres">
      <dgm:prSet presAssocID="{DCA66567-9765-4EEA-9299-53FF6DE3D371}" presName="linear" presStyleCnt="0">
        <dgm:presLayoutVars>
          <dgm:animLvl val="lvl"/>
          <dgm:resizeHandles val="exact"/>
        </dgm:presLayoutVars>
      </dgm:prSet>
      <dgm:spPr/>
    </dgm:pt>
    <dgm:pt modelId="{E0B33FFE-A31B-4BA3-8B83-EAE4E144B033}" type="pres">
      <dgm:prSet presAssocID="{C4EC93E4-B4CB-405F-892B-D2F419FDF186}" presName="parentText" presStyleLbl="node1" presStyleIdx="0" presStyleCnt="1">
        <dgm:presLayoutVars>
          <dgm:chMax val="0"/>
          <dgm:bulletEnabled val="1"/>
        </dgm:presLayoutVars>
      </dgm:prSet>
      <dgm:spPr/>
    </dgm:pt>
  </dgm:ptLst>
  <dgm:cxnLst>
    <dgm:cxn modelId="{A54DCC64-3B3A-42A7-8E09-837ABCAD4DA8}" type="presOf" srcId="{DCA66567-9765-4EEA-9299-53FF6DE3D371}" destId="{9263F7A3-B07E-4AE3-9127-29E5B94E0E35}" srcOrd="0" destOrd="0" presId="urn:microsoft.com/office/officeart/2005/8/layout/vList2"/>
    <dgm:cxn modelId="{8213BC90-A8EB-4C08-9CF2-049352AFFC7B}" srcId="{DCA66567-9765-4EEA-9299-53FF6DE3D371}" destId="{C4EC93E4-B4CB-405F-892B-D2F419FDF186}" srcOrd="0" destOrd="0" parTransId="{82167F49-1B25-4862-A1EF-125EF3F38313}" sibTransId="{F863D813-E992-4960-8CEA-35A28E115DAB}"/>
    <dgm:cxn modelId="{D0660EA9-38A7-44D2-9427-F496CAF47E2F}" type="presOf" srcId="{C4EC93E4-B4CB-405F-892B-D2F419FDF186}" destId="{E0B33FFE-A31B-4BA3-8B83-EAE4E144B033}" srcOrd="0" destOrd="0" presId="urn:microsoft.com/office/officeart/2005/8/layout/vList2"/>
    <dgm:cxn modelId="{A1188972-FE9D-4E44-A8F2-AB51D088B2F9}" type="presParOf" srcId="{9263F7A3-B07E-4AE3-9127-29E5B94E0E35}" destId="{E0B33FFE-A31B-4BA3-8B83-EAE4E144B03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C59117-879D-4BA8-865C-B01E44543E06}" type="doc">
      <dgm:prSet loTypeId="urn:microsoft.com/office/officeart/2009/3/layout/RandomtoResultProcess" loCatId="process" qsTypeId="urn:microsoft.com/office/officeart/2005/8/quickstyle/simple1" qsCatId="simple" csTypeId="urn:microsoft.com/office/officeart/2005/8/colors/colorful3" csCatId="colorful" phldr="1"/>
      <dgm:spPr/>
      <dgm:t>
        <a:bodyPr/>
        <a:lstStyle/>
        <a:p>
          <a:endParaRPr lang="en-US"/>
        </a:p>
      </dgm:t>
    </dgm:pt>
    <dgm:pt modelId="{F30E9335-53A9-4FEB-B154-6842D2E10511}">
      <dgm:prSet custT="1"/>
      <dgm:spPr/>
      <dgm:t>
        <a:bodyPr/>
        <a:lstStyle/>
        <a:p>
          <a:r>
            <a:rPr lang="en-GB" sz="2000" b="0" dirty="0">
              <a:latin typeface="Times New Roman" panose="02020603050405020304" pitchFamily="18" charset="0"/>
              <a:cs typeface="Times New Roman" panose="02020603050405020304" pitchFamily="18" charset="0"/>
            </a:rPr>
            <a:t>Big companies are creating original videos content; the company wants to start film creation to .</a:t>
          </a:r>
          <a:endParaRPr lang="en-US" sz="2000" b="0" dirty="0">
            <a:latin typeface="Times New Roman" panose="02020603050405020304" pitchFamily="18" charset="0"/>
            <a:cs typeface="Times New Roman" panose="02020603050405020304" pitchFamily="18" charset="0"/>
          </a:endParaRPr>
        </a:p>
      </dgm:t>
    </dgm:pt>
    <dgm:pt modelId="{040AFA18-24B2-43CB-A46F-1672B272F159}" type="parTrans" cxnId="{3EC743A0-F33C-4B6F-84E8-14ED86BDF2FD}">
      <dgm:prSet/>
      <dgm:spPr/>
      <dgm:t>
        <a:bodyPr/>
        <a:lstStyle/>
        <a:p>
          <a:endParaRPr lang="en-US"/>
        </a:p>
      </dgm:t>
    </dgm:pt>
    <dgm:pt modelId="{955FF637-2C50-43AF-8109-1061E39590C9}" type="sibTrans" cxnId="{3EC743A0-F33C-4B6F-84E8-14ED86BDF2FD}">
      <dgm:prSet/>
      <dgm:spPr/>
      <dgm:t>
        <a:bodyPr/>
        <a:lstStyle/>
        <a:p>
          <a:endParaRPr lang="en-US"/>
        </a:p>
      </dgm:t>
    </dgm:pt>
    <dgm:pt modelId="{0F56D207-4FA4-4FA9-978D-D8068F34A068}">
      <dgm:prSet/>
      <dgm:spPr/>
      <dgm:t>
        <a:bodyPr/>
        <a:lstStyle/>
        <a:p>
          <a:r>
            <a:rPr lang="en-US" dirty="0">
              <a:latin typeface="Times New Roman" panose="02020603050405020304" pitchFamily="18" charset="0"/>
              <a:cs typeface="Times New Roman" panose="02020603050405020304" pitchFamily="18" charset="0"/>
            </a:rPr>
            <a:t>Area of interest is creating  movies studio </a:t>
          </a:r>
        </a:p>
      </dgm:t>
    </dgm:pt>
    <dgm:pt modelId="{5053780D-296A-422D-89DB-2FB3239A8A90}" type="parTrans" cxnId="{4FF4055B-D9B0-45BF-A173-3713F732EA07}">
      <dgm:prSet/>
      <dgm:spPr/>
      <dgm:t>
        <a:bodyPr/>
        <a:lstStyle/>
        <a:p>
          <a:endParaRPr lang="en-US"/>
        </a:p>
      </dgm:t>
    </dgm:pt>
    <dgm:pt modelId="{32311012-212C-402F-85FC-EB1DA0B3A322}" type="sibTrans" cxnId="{4FF4055B-D9B0-45BF-A173-3713F732EA07}">
      <dgm:prSet/>
      <dgm:spPr/>
      <dgm:t>
        <a:bodyPr/>
        <a:lstStyle/>
        <a:p>
          <a:endParaRPr lang="en-US"/>
        </a:p>
      </dgm:t>
    </dgm:pt>
    <dgm:pt modelId="{98EA96C3-001F-410F-84B3-C2F4C8B387FD}">
      <dgm:prSet/>
      <dgm:spPr/>
      <dgm:t>
        <a:bodyPr/>
        <a:lstStyle/>
        <a:p>
          <a:r>
            <a:rPr lang="en-GB" dirty="0">
              <a:latin typeface="Times New Roman" panose="02020603050405020304" pitchFamily="18" charset="0"/>
              <a:cs typeface="Times New Roman" panose="02020603050405020304" pitchFamily="18" charset="0"/>
            </a:rPr>
            <a:t>They want to know which kind of movies to create</a:t>
          </a:r>
          <a:endParaRPr lang="en-US" dirty="0">
            <a:latin typeface="Times New Roman" panose="02020603050405020304" pitchFamily="18" charset="0"/>
            <a:cs typeface="Times New Roman" panose="02020603050405020304" pitchFamily="18" charset="0"/>
          </a:endParaRPr>
        </a:p>
      </dgm:t>
    </dgm:pt>
    <dgm:pt modelId="{2291C404-4E2C-4094-9909-804075F6EDAA}" type="parTrans" cxnId="{116A8D41-6E2D-4A49-B485-526519B9B10D}">
      <dgm:prSet/>
      <dgm:spPr/>
      <dgm:t>
        <a:bodyPr/>
        <a:lstStyle/>
        <a:p>
          <a:endParaRPr lang="en-US"/>
        </a:p>
      </dgm:t>
    </dgm:pt>
    <dgm:pt modelId="{9A9D5BF3-088D-43D9-BB25-110B9626C03C}" type="sibTrans" cxnId="{116A8D41-6E2D-4A49-B485-526519B9B10D}">
      <dgm:prSet/>
      <dgm:spPr/>
      <dgm:t>
        <a:bodyPr/>
        <a:lstStyle/>
        <a:p>
          <a:endParaRPr lang="en-US"/>
        </a:p>
      </dgm:t>
    </dgm:pt>
    <dgm:pt modelId="{9B12F119-14C9-413B-9B39-52830DB1CA8F}" type="pres">
      <dgm:prSet presAssocID="{29C59117-879D-4BA8-865C-B01E44543E06}" presName="Name0" presStyleCnt="0">
        <dgm:presLayoutVars>
          <dgm:dir/>
          <dgm:animOne val="branch"/>
          <dgm:animLvl val="lvl"/>
        </dgm:presLayoutVars>
      </dgm:prSet>
      <dgm:spPr/>
    </dgm:pt>
    <dgm:pt modelId="{3913A27E-5B30-4765-B1A3-F085CE68EBF5}" type="pres">
      <dgm:prSet presAssocID="{F30E9335-53A9-4FEB-B154-6842D2E10511}" presName="chaos" presStyleCnt="0"/>
      <dgm:spPr/>
    </dgm:pt>
    <dgm:pt modelId="{4A16DCCD-F28C-47BD-B738-52DB8263FAF1}" type="pres">
      <dgm:prSet presAssocID="{F30E9335-53A9-4FEB-B154-6842D2E10511}" presName="parTx1" presStyleLbl="revTx" presStyleIdx="0" presStyleCnt="2" custScaleY="149654"/>
      <dgm:spPr/>
    </dgm:pt>
    <dgm:pt modelId="{CEFE2691-85F9-4496-B6FC-B2B0B0986B50}" type="pres">
      <dgm:prSet presAssocID="{F30E9335-53A9-4FEB-B154-6842D2E10511}" presName="c1" presStyleLbl="node1" presStyleIdx="0" presStyleCnt="19"/>
      <dgm:spPr/>
    </dgm:pt>
    <dgm:pt modelId="{4809015A-D0C7-4AA1-AE1F-0BBA0A38E34E}" type="pres">
      <dgm:prSet presAssocID="{F30E9335-53A9-4FEB-B154-6842D2E10511}" presName="c2" presStyleLbl="node1" presStyleIdx="1" presStyleCnt="19"/>
      <dgm:spPr/>
    </dgm:pt>
    <dgm:pt modelId="{756C57B2-1FFA-42CA-B0D8-51C1D391B551}" type="pres">
      <dgm:prSet presAssocID="{F30E9335-53A9-4FEB-B154-6842D2E10511}" presName="c3" presStyleLbl="node1" presStyleIdx="2" presStyleCnt="19"/>
      <dgm:spPr/>
    </dgm:pt>
    <dgm:pt modelId="{B18D5CF3-EFE3-4659-822A-04A4C218DEF6}" type="pres">
      <dgm:prSet presAssocID="{F30E9335-53A9-4FEB-B154-6842D2E10511}" presName="c4" presStyleLbl="node1" presStyleIdx="3" presStyleCnt="19"/>
      <dgm:spPr/>
    </dgm:pt>
    <dgm:pt modelId="{F804B66B-E75F-4E5A-9155-335782818F38}" type="pres">
      <dgm:prSet presAssocID="{F30E9335-53A9-4FEB-B154-6842D2E10511}" presName="c5" presStyleLbl="node1" presStyleIdx="4" presStyleCnt="19"/>
      <dgm:spPr/>
    </dgm:pt>
    <dgm:pt modelId="{295161B1-5DD1-42AF-A913-C782AD4886DA}" type="pres">
      <dgm:prSet presAssocID="{F30E9335-53A9-4FEB-B154-6842D2E10511}" presName="c6" presStyleLbl="node1" presStyleIdx="5" presStyleCnt="19"/>
      <dgm:spPr/>
    </dgm:pt>
    <dgm:pt modelId="{F80789DC-B8EB-493E-8AA0-FBF81A814E35}" type="pres">
      <dgm:prSet presAssocID="{F30E9335-53A9-4FEB-B154-6842D2E10511}" presName="c7" presStyleLbl="node1" presStyleIdx="6" presStyleCnt="19"/>
      <dgm:spPr/>
    </dgm:pt>
    <dgm:pt modelId="{E104CE64-04F4-4117-A7C7-D363E763AE39}" type="pres">
      <dgm:prSet presAssocID="{F30E9335-53A9-4FEB-B154-6842D2E10511}" presName="c8" presStyleLbl="node1" presStyleIdx="7" presStyleCnt="19"/>
      <dgm:spPr/>
    </dgm:pt>
    <dgm:pt modelId="{E2FE60B2-37B7-4AD4-8AD5-A3663D70E288}" type="pres">
      <dgm:prSet presAssocID="{F30E9335-53A9-4FEB-B154-6842D2E10511}" presName="c9" presStyleLbl="node1" presStyleIdx="8" presStyleCnt="19"/>
      <dgm:spPr/>
    </dgm:pt>
    <dgm:pt modelId="{CD0A1FFE-B8FD-4732-A601-E1BFFD7B2628}" type="pres">
      <dgm:prSet presAssocID="{F30E9335-53A9-4FEB-B154-6842D2E10511}" presName="c10" presStyleLbl="node1" presStyleIdx="9" presStyleCnt="19" custLinFactNeighborX="-8525" custLinFactNeighborY="-42270"/>
      <dgm:spPr/>
    </dgm:pt>
    <dgm:pt modelId="{9CBA47B4-1DF8-4175-ACB1-F6A0B46A789A}" type="pres">
      <dgm:prSet presAssocID="{F30E9335-53A9-4FEB-B154-6842D2E10511}" presName="c11" presStyleLbl="node1" presStyleIdx="10" presStyleCnt="19"/>
      <dgm:spPr/>
    </dgm:pt>
    <dgm:pt modelId="{C30AF673-7C3F-400A-B060-09094C12144D}" type="pres">
      <dgm:prSet presAssocID="{F30E9335-53A9-4FEB-B154-6842D2E10511}" presName="c12" presStyleLbl="node1" presStyleIdx="11" presStyleCnt="19"/>
      <dgm:spPr/>
    </dgm:pt>
    <dgm:pt modelId="{2A7E43A5-D4AE-4292-9BAD-41A6541D1CC2}" type="pres">
      <dgm:prSet presAssocID="{F30E9335-53A9-4FEB-B154-6842D2E10511}" presName="c13" presStyleLbl="node1" presStyleIdx="12" presStyleCnt="19"/>
      <dgm:spPr/>
    </dgm:pt>
    <dgm:pt modelId="{71824C35-28AB-4C99-B08B-5856BB90C2F4}" type="pres">
      <dgm:prSet presAssocID="{F30E9335-53A9-4FEB-B154-6842D2E10511}" presName="c14" presStyleLbl="node1" presStyleIdx="13" presStyleCnt="19"/>
      <dgm:spPr/>
    </dgm:pt>
    <dgm:pt modelId="{C8F99FB8-CA93-4FE3-9E6E-BE89E5869387}" type="pres">
      <dgm:prSet presAssocID="{F30E9335-53A9-4FEB-B154-6842D2E10511}" presName="c15" presStyleLbl="node1" presStyleIdx="14" presStyleCnt="19"/>
      <dgm:spPr/>
    </dgm:pt>
    <dgm:pt modelId="{52806AA9-4FD8-41E8-A750-8E503D9C33E9}" type="pres">
      <dgm:prSet presAssocID="{F30E9335-53A9-4FEB-B154-6842D2E10511}" presName="c16" presStyleLbl="node1" presStyleIdx="15" presStyleCnt="19"/>
      <dgm:spPr/>
    </dgm:pt>
    <dgm:pt modelId="{6EA30C0B-96D1-4E72-97DF-29BA76A3622A}" type="pres">
      <dgm:prSet presAssocID="{F30E9335-53A9-4FEB-B154-6842D2E10511}" presName="c17" presStyleLbl="node1" presStyleIdx="16" presStyleCnt="19"/>
      <dgm:spPr/>
    </dgm:pt>
    <dgm:pt modelId="{4D7D87F1-7C93-4DEC-9385-3CCD0A272F49}" type="pres">
      <dgm:prSet presAssocID="{F30E9335-53A9-4FEB-B154-6842D2E10511}" presName="c18" presStyleLbl="node1" presStyleIdx="17" presStyleCnt="19"/>
      <dgm:spPr/>
    </dgm:pt>
    <dgm:pt modelId="{D42A47FC-00F1-45DC-AC8E-42F54CC38438}" type="pres">
      <dgm:prSet presAssocID="{955FF637-2C50-43AF-8109-1061E39590C9}" presName="chevronComposite1" presStyleCnt="0"/>
      <dgm:spPr/>
    </dgm:pt>
    <dgm:pt modelId="{BCA626A3-F2D4-425C-8AC0-BDB001A90623}" type="pres">
      <dgm:prSet presAssocID="{955FF637-2C50-43AF-8109-1061E39590C9}" presName="chevron1" presStyleLbl="sibTrans2D1" presStyleIdx="0" presStyleCnt="2"/>
      <dgm:spPr/>
    </dgm:pt>
    <dgm:pt modelId="{E779A1BD-B1A2-42B3-B015-E9CFCB05E3A0}" type="pres">
      <dgm:prSet presAssocID="{955FF637-2C50-43AF-8109-1061E39590C9}" presName="spChevron1" presStyleCnt="0"/>
      <dgm:spPr/>
    </dgm:pt>
    <dgm:pt modelId="{15958A3B-413D-43E1-9F45-BDF1867019EE}" type="pres">
      <dgm:prSet presAssocID="{0F56D207-4FA4-4FA9-978D-D8068F34A068}" presName="middle" presStyleCnt="0"/>
      <dgm:spPr/>
    </dgm:pt>
    <dgm:pt modelId="{517F9E58-B236-4E55-8ACC-9AF487F4E5C9}" type="pres">
      <dgm:prSet presAssocID="{0F56D207-4FA4-4FA9-978D-D8068F34A068}" presName="parTxMid" presStyleLbl="revTx" presStyleIdx="1" presStyleCnt="2"/>
      <dgm:spPr/>
    </dgm:pt>
    <dgm:pt modelId="{6FBC6247-A59D-4E3C-BC44-32D3C9548F95}" type="pres">
      <dgm:prSet presAssocID="{0F56D207-4FA4-4FA9-978D-D8068F34A068}" presName="spMid" presStyleCnt="0"/>
      <dgm:spPr/>
    </dgm:pt>
    <dgm:pt modelId="{724EFB18-E2D1-416C-8702-7D7F2D4DC613}" type="pres">
      <dgm:prSet presAssocID="{32311012-212C-402F-85FC-EB1DA0B3A322}" presName="chevronComposite1" presStyleCnt="0"/>
      <dgm:spPr/>
    </dgm:pt>
    <dgm:pt modelId="{F92EFBAC-CD83-4CA0-A344-EE6B69929B1B}" type="pres">
      <dgm:prSet presAssocID="{32311012-212C-402F-85FC-EB1DA0B3A322}" presName="chevron1" presStyleLbl="sibTrans2D1" presStyleIdx="1" presStyleCnt="2"/>
      <dgm:spPr/>
    </dgm:pt>
    <dgm:pt modelId="{5FC098DC-C1BD-42CE-945C-A23F98855281}" type="pres">
      <dgm:prSet presAssocID="{32311012-212C-402F-85FC-EB1DA0B3A322}" presName="spChevron1" presStyleCnt="0"/>
      <dgm:spPr/>
    </dgm:pt>
    <dgm:pt modelId="{3BF450DE-667A-4AC8-BA57-EA3579EC3FCF}" type="pres">
      <dgm:prSet presAssocID="{98EA96C3-001F-410F-84B3-C2F4C8B387FD}" presName="last" presStyleCnt="0"/>
      <dgm:spPr/>
    </dgm:pt>
    <dgm:pt modelId="{7BBCC969-ECB1-4753-95E4-AFE625C82B1F}" type="pres">
      <dgm:prSet presAssocID="{98EA96C3-001F-410F-84B3-C2F4C8B387FD}" presName="circleTx" presStyleLbl="node1" presStyleIdx="18" presStyleCnt="19"/>
      <dgm:spPr/>
    </dgm:pt>
    <dgm:pt modelId="{AA217B13-E47B-4C86-89DE-CA15FB586DA4}" type="pres">
      <dgm:prSet presAssocID="{98EA96C3-001F-410F-84B3-C2F4C8B387FD}" presName="spN" presStyleCnt="0"/>
      <dgm:spPr/>
    </dgm:pt>
  </dgm:ptLst>
  <dgm:cxnLst>
    <dgm:cxn modelId="{4FF4055B-D9B0-45BF-A173-3713F732EA07}" srcId="{29C59117-879D-4BA8-865C-B01E44543E06}" destId="{0F56D207-4FA4-4FA9-978D-D8068F34A068}" srcOrd="1" destOrd="0" parTransId="{5053780D-296A-422D-89DB-2FB3239A8A90}" sibTransId="{32311012-212C-402F-85FC-EB1DA0B3A322}"/>
    <dgm:cxn modelId="{EB9B345D-EC4F-4610-9BDB-C849AC3FD9A1}" type="presOf" srcId="{F30E9335-53A9-4FEB-B154-6842D2E10511}" destId="{4A16DCCD-F28C-47BD-B738-52DB8263FAF1}" srcOrd="0" destOrd="0" presId="urn:microsoft.com/office/officeart/2009/3/layout/RandomtoResultProcess"/>
    <dgm:cxn modelId="{116A8D41-6E2D-4A49-B485-526519B9B10D}" srcId="{29C59117-879D-4BA8-865C-B01E44543E06}" destId="{98EA96C3-001F-410F-84B3-C2F4C8B387FD}" srcOrd="2" destOrd="0" parTransId="{2291C404-4E2C-4094-9909-804075F6EDAA}" sibTransId="{9A9D5BF3-088D-43D9-BB25-110B9626C03C}"/>
    <dgm:cxn modelId="{3EC743A0-F33C-4B6F-84E8-14ED86BDF2FD}" srcId="{29C59117-879D-4BA8-865C-B01E44543E06}" destId="{F30E9335-53A9-4FEB-B154-6842D2E10511}" srcOrd="0" destOrd="0" parTransId="{040AFA18-24B2-43CB-A46F-1672B272F159}" sibTransId="{955FF637-2C50-43AF-8109-1061E39590C9}"/>
    <dgm:cxn modelId="{B31BE7A1-1B81-4CAA-B22C-F744E10D3C27}" type="presOf" srcId="{98EA96C3-001F-410F-84B3-C2F4C8B387FD}" destId="{7BBCC969-ECB1-4753-95E4-AFE625C82B1F}" srcOrd="0" destOrd="0" presId="urn:microsoft.com/office/officeart/2009/3/layout/RandomtoResultProcess"/>
    <dgm:cxn modelId="{E7D4A8BD-7BB4-4FE8-8618-47B78CBC0FBD}" type="presOf" srcId="{29C59117-879D-4BA8-865C-B01E44543E06}" destId="{9B12F119-14C9-413B-9B39-52830DB1CA8F}" srcOrd="0" destOrd="0" presId="urn:microsoft.com/office/officeart/2009/3/layout/RandomtoResultProcess"/>
    <dgm:cxn modelId="{CCFA97D4-0E38-4A01-865C-E3FD3B3834A4}" type="presOf" srcId="{0F56D207-4FA4-4FA9-978D-D8068F34A068}" destId="{517F9E58-B236-4E55-8ACC-9AF487F4E5C9}" srcOrd="0" destOrd="0" presId="urn:microsoft.com/office/officeart/2009/3/layout/RandomtoResultProcess"/>
    <dgm:cxn modelId="{911F38F3-90EB-4377-AF7A-EA9B4E2140F4}" type="presParOf" srcId="{9B12F119-14C9-413B-9B39-52830DB1CA8F}" destId="{3913A27E-5B30-4765-B1A3-F085CE68EBF5}" srcOrd="0" destOrd="0" presId="urn:microsoft.com/office/officeart/2009/3/layout/RandomtoResultProcess"/>
    <dgm:cxn modelId="{4B4D1CA9-83B8-4F6D-AF0F-3449343961F9}" type="presParOf" srcId="{3913A27E-5B30-4765-B1A3-F085CE68EBF5}" destId="{4A16DCCD-F28C-47BD-B738-52DB8263FAF1}" srcOrd="0" destOrd="0" presId="urn:microsoft.com/office/officeart/2009/3/layout/RandomtoResultProcess"/>
    <dgm:cxn modelId="{2DCE47B1-478D-4FFD-859C-9A957D898E28}" type="presParOf" srcId="{3913A27E-5B30-4765-B1A3-F085CE68EBF5}" destId="{CEFE2691-85F9-4496-B6FC-B2B0B0986B50}" srcOrd="1" destOrd="0" presId="urn:microsoft.com/office/officeart/2009/3/layout/RandomtoResultProcess"/>
    <dgm:cxn modelId="{C01DC149-6433-4D01-B81B-57C48ECC4266}" type="presParOf" srcId="{3913A27E-5B30-4765-B1A3-F085CE68EBF5}" destId="{4809015A-D0C7-4AA1-AE1F-0BBA0A38E34E}" srcOrd="2" destOrd="0" presId="urn:microsoft.com/office/officeart/2009/3/layout/RandomtoResultProcess"/>
    <dgm:cxn modelId="{60EB321A-FF4B-46AC-8D7C-73C37C1E0C36}" type="presParOf" srcId="{3913A27E-5B30-4765-B1A3-F085CE68EBF5}" destId="{756C57B2-1FFA-42CA-B0D8-51C1D391B551}" srcOrd="3" destOrd="0" presId="urn:microsoft.com/office/officeart/2009/3/layout/RandomtoResultProcess"/>
    <dgm:cxn modelId="{C1714172-FAA0-457E-A12A-F49E1EB33DEE}" type="presParOf" srcId="{3913A27E-5B30-4765-B1A3-F085CE68EBF5}" destId="{B18D5CF3-EFE3-4659-822A-04A4C218DEF6}" srcOrd="4" destOrd="0" presId="urn:microsoft.com/office/officeart/2009/3/layout/RandomtoResultProcess"/>
    <dgm:cxn modelId="{40CB83A7-6C31-40A8-83E7-AAE83980964F}" type="presParOf" srcId="{3913A27E-5B30-4765-B1A3-F085CE68EBF5}" destId="{F804B66B-E75F-4E5A-9155-335782818F38}" srcOrd="5" destOrd="0" presId="urn:microsoft.com/office/officeart/2009/3/layout/RandomtoResultProcess"/>
    <dgm:cxn modelId="{62DBA8A1-D0C3-4D03-A394-CFB14920CB06}" type="presParOf" srcId="{3913A27E-5B30-4765-B1A3-F085CE68EBF5}" destId="{295161B1-5DD1-42AF-A913-C782AD4886DA}" srcOrd="6" destOrd="0" presId="urn:microsoft.com/office/officeart/2009/3/layout/RandomtoResultProcess"/>
    <dgm:cxn modelId="{163D481C-434A-411E-9B4A-FF460CDACEEB}" type="presParOf" srcId="{3913A27E-5B30-4765-B1A3-F085CE68EBF5}" destId="{F80789DC-B8EB-493E-8AA0-FBF81A814E35}" srcOrd="7" destOrd="0" presId="urn:microsoft.com/office/officeart/2009/3/layout/RandomtoResultProcess"/>
    <dgm:cxn modelId="{A136A5CC-DF2A-4F50-A18E-DAB5292E3619}" type="presParOf" srcId="{3913A27E-5B30-4765-B1A3-F085CE68EBF5}" destId="{E104CE64-04F4-4117-A7C7-D363E763AE39}" srcOrd="8" destOrd="0" presId="urn:microsoft.com/office/officeart/2009/3/layout/RandomtoResultProcess"/>
    <dgm:cxn modelId="{DB3A6EC0-6FA1-426A-BFDC-AA8B17F19D08}" type="presParOf" srcId="{3913A27E-5B30-4765-B1A3-F085CE68EBF5}" destId="{E2FE60B2-37B7-4AD4-8AD5-A3663D70E288}" srcOrd="9" destOrd="0" presId="urn:microsoft.com/office/officeart/2009/3/layout/RandomtoResultProcess"/>
    <dgm:cxn modelId="{BA2B21B7-7FED-4FBB-95B2-04DC4805BD76}" type="presParOf" srcId="{3913A27E-5B30-4765-B1A3-F085CE68EBF5}" destId="{CD0A1FFE-B8FD-4732-A601-E1BFFD7B2628}" srcOrd="10" destOrd="0" presId="urn:microsoft.com/office/officeart/2009/3/layout/RandomtoResultProcess"/>
    <dgm:cxn modelId="{45BF45EA-4BF4-4C37-A649-CDAF9EBC6B2A}" type="presParOf" srcId="{3913A27E-5B30-4765-B1A3-F085CE68EBF5}" destId="{9CBA47B4-1DF8-4175-ACB1-F6A0B46A789A}" srcOrd="11" destOrd="0" presId="urn:microsoft.com/office/officeart/2009/3/layout/RandomtoResultProcess"/>
    <dgm:cxn modelId="{41E0963E-374E-4EED-BDE1-2B235905DE6D}" type="presParOf" srcId="{3913A27E-5B30-4765-B1A3-F085CE68EBF5}" destId="{C30AF673-7C3F-400A-B060-09094C12144D}" srcOrd="12" destOrd="0" presId="urn:microsoft.com/office/officeart/2009/3/layout/RandomtoResultProcess"/>
    <dgm:cxn modelId="{CF0640DB-88F4-45AA-80A3-C63223F00E81}" type="presParOf" srcId="{3913A27E-5B30-4765-B1A3-F085CE68EBF5}" destId="{2A7E43A5-D4AE-4292-9BAD-41A6541D1CC2}" srcOrd="13" destOrd="0" presId="urn:microsoft.com/office/officeart/2009/3/layout/RandomtoResultProcess"/>
    <dgm:cxn modelId="{7930BD11-71E2-49D3-8AAB-9B6D1CADAF71}" type="presParOf" srcId="{3913A27E-5B30-4765-B1A3-F085CE68EBF5}" destId="{71824C35-28AB-4C99-B08B-5856BB90C2F4}" srcOrd="14" destOrd="0" presId="urn:microsoft.com/office/officeart/2009/3/layout/RandomtoResultProcess"/>
    <dgm:cxn modelId="{58EA1600-B5BA-44F2-8421-F59E6CE79E65}" type="presParOf" srcId="{3913A27E-5B30-4765-B1A3-F085CE68EBF5}" destId="{C8F99FB8-CA93-4FE3-9E6E-BE89E5869387}" srcOrd="15" destOrd="0" presId="urn:microsoft.com/office/officeart/2009/3/layout/RandomtoResultProcess"/>
    <dgm:cxn modelId="{2E6F1C12-55F2-4734-8653-CC2DD0939340}" type="presParOf" srcId="{3913A27E-5B30-4765-B1A3-F085CE68EBF5}" destId="{52806AA9-4FD8-41E8-A750-8E503D9C33E9}" srcOrd="16" destOrd="0" presId="urn:microsoft.com/office/officeart/2009/3/layout/RandomtoResultProcess"/>
    <dgm:cxn modelId="{82DEDB4D-13C9-4B10-9E4A-D5E44E05BACA}" type="presParOf" srcId="{3913A27E-5B30-4765-B1A3-F085CE68EBF5}" destId="{6EA30C0B-96D1-4E72-97DF-29BA76A3622A}" srcOrd="17" destOrd="0" presId="urn:microsoft.com/office/officeart/2009/3/layout/RandomtoResultProcess"/>
    <dgm:cxn modelId="{7A3913D5-0C93-418B-A7A2-196E9571E58F}" type="presParOf" srcId="{3913A27E-5B30-4765-B1A3-F085CE68EBF5}" destId="{4D7D87F1-7C93-4DEC-9385-3CCD0A272F49}" srcOrd="18" destOrd="0" presId="urn:microsoft.com/office/officeart/2009/3/layout/RandomtoResultProcess"/>
    <dgm:cxn modelId="{C8239B79-EBA0-4356-9E23-2EA5D6B6520E}" type="presParOf" srcId="{9B12F119-14C9-413B-9B39-52830DB1CA8F}" destId="{D42A47FC-00F1-45DC-AC8E-42F54CC38438}" srcOrd="1" destOrd="0" presId="urn:microsoft.com/office/officeart/2009/3/layout/RandomtoResultProcess"/>
    <dgm:cxn modelId="{6F6AEEDD-EF2D-4E49-9D4F-873DB7162EBC}" type="presParOf" srcId="{D42A47FC-00F1-45DC-AC8E-42F54CC38438}" destId="{BCA626A3-F2D4-425C-8AC0-BDB001A90623}" srcOrd="0" destOrd="0" presId="urn:microsoft.com/office/officeart/2009/3/layout/RandomtoResultProcess"/>
    <dgm:cxn modelId="{A7C97044-FBDE-4302-B928-B0260788C879}" type="presParOf" srcId="{D42A47FC-00F1-45DC-AC8E-42F54CC38438}" destId="{E779A1BD-B1A2-42B3-B015-E9CFCB05E3A0}" srcOrd="1" destOrd="0" presId="urn:microsoft.com/office/officeart/2009/3/layout/RandomtoResultProcess"/>
    <dgm:cxn modelId="{86A63038-8501-47A7-9F46-3C58D8DA4F82}" type="presParOf" srcId="{9B12F119-14C9-413B-9B39-52830DB1CA8F}" destId="{15958A3B-413D-43E1-9F45-BDF1867019EE}" srcOrd="2" destOrd="0" presId="urn:microsoft.com/office/officeart/2009/3/layout/RandomtoResultProcess"/>
    <dgm:cxn modelId="{7807CFFD-5DA0-4008-9DFA-431481A5B4F9}" type="presParOf" srcId="{15958A3B-413D-43E1-9F45-BDF1867019EE}" destId="{517F9E58-B236-4E55-8ACC-9AF487F4E5C9}" srcOrd="0" destOrd="0" presId="urn:microsoft.com/office/officeart/2009/3/layout/RandomtoResultProcess"/>
    <dgm:cxn modelId="{90A1A33E-F395-4350-AFE6-60F0EF730C35}" type="presParOf" srcId="{15958A3B-413D-43E1-9F45-BDF1867019EE}" destId="{6FBC6247-A59D-4E3C-BC44-32D3C9548F95}" srcOrd="1" destOrd="0" presId="urn:microsoft.com/office/officeart/2009/3/layout/RandomtoResultProcess"/>
    <dgm:cxn modelId="{CC48042F-28E0-463B-A4AB-0240B7B98ED2}" type="presParOf" srcId="{9B12F119-14C9-413B-9B39-52830DB1CA8F}" destId="{724EFB18-E2D1-416C-8702-7D7F2D4DC613}" srcOrd="3" destOrd="0" presId="urn:microsoft.com/office/officeart/2009/3/layout/RandomtoResultProcess"/>
    <dgm:cxn modelId="{E3AEC3A2-B229-42AD-BE47-14BFC765BB3F}" type="presParOf" srcId="{724EFB18-E2D1-416C-8702-7D7F2D4DC613}" destId="{F92EFBAC-CD83-4CA0-A344-EE6B69929B1B}" srcOrd="0" destOrd="0" presId="urn:microsoft.com/office/officeart/2009/3/layout/RandomtoResultProcess"/>
    <dgm:cxn modelId="{03D89E61-7110-46EE-B00F-305911C29358}" type="presParOf" srcId="{724EFB18-E2D1-416C-8702-7D7F2D4DC613}" destId="{5FC098DC-C1BD-42CE-945C-A23F98855281}" srcOrd="1" destOrd="0" presId="urn:microsoft.com/office/officeart/2009/3/layout/RandomtoResultProcess"/>
    <dgm:cxn modelId="{1FE0B0B5-6F16-4CA5-9621-F6CBD502AC95}" type="presParOf" srcId="{9B12F119-14C9-413B-9B39-52830DB1CA8F}" destId="{3BF450DE-667A-4AC8-BA57-EA3579EC3FCF}" srcOrd="4" destOrd="0" presId="urn:microsoft.com/office/officeart/2009/3/layout/RandomtoResultProcess"/>
    <dgm:cxn modelId="{56CF3273-F3B4-49A4-9EA7-DD98CD9993F7}" type="presParOf" srcId="{3BF450DE-667A-4AC8-BA57-EA3579EC3FCF}" destId="{7BBCC969-ECB1-4753-95E4-AFE625C82B1F}" srcOrd="0" destOrd="0" presId="urn:microsoft.com/office/officeart/2009/3/layout/RandomtoResultProcess"/>
    <dgm:cxn modelId="{9477050F-A6FF-4FDA-B166-C34995829A65}" type="presParOf" srcId="{3BF450DE-667A-4AC8-BA57-EA3579EC3FCF}" destId="{AA217B13-E47B-4C86-89DE-CA15FB586DA4}" srcOrd="1" destOrd="0" presId="urn:microsoft.com/office/officeart/2009/3/layout/RandomtoResult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E32E837-2D6E-4B69-88F7-2904EFC15994}" type="doc">
      <dgm:prSet loTypeId="urn:microsoft.com/office/officeart/2005/8/layout/vList2" loCatId="list" qsTypeId="urn:microsoft.com/office/officeart/2005/8/quickstyle/simple2" qsCatId="simple" csTypeId="urn:microsoft.com/office/officeart/2005/8/colors/accent3_3" csCatId="accent3" phldr="1"/>
      <dgm:spPr/>
      <dgm:t>
        <a:bodyPr/>
        <a:lstStyle/>
        <a:p>
          <a:endParaRPr lang="LID4096"/>
        </a:p>
      </dgm:t>
    </dgm:pt>
    <dgm:pt modelId="{EE46B751-4F26-4E78-AD02-823FDE7BA882}">
      <dgm:prSet/>
      <dgm:spPr/>
      <dgm:t>
        <a:bodyPr/>
        <a:lstStyle/>
        <a:p>
          <a:r>
            <a:rPr lang="en-GB" b="1" u="none" dirty="0">
              <a:solidFill>
                <a:schemeClr val="bg2">
                  <a:lumMod val="25000"/>
                </a:schemeClr>
              </a:solidFill>
              <a:latin typeface="Times New Roman" panose="02020603050405020304" pitchFamily="18" charset="0"/>
              <a:cs typeface="Times New Roman" panose="02020603050405020304" pitchFamily="18" charset="0"/>
            </a:rPr>
            <a:t>BUSINESS UNDERSTANDING</a:t>
          </a:r>
          <a:endParaRPr lang="en-KE" u="none" dirty="0">
            <a:solidFill>
              <a:schemeClr val="bg2">
                <a:lumMod val="25000"/>
              </a:schemeClr>
            </a:solidFill>
            <a:latin typeface="Times New Roman" panose="02020603050405020304" pitchFamily="18" charset="0"/>
            <a:cs typeface="Times New Roman" panose="02020603050405020304" pitchFamily="18" charset="0"/>
          </a:endParaRPr>
        </a:p>
      </dgm:t>
    </dgm:pt>
    <dgm:pt modelId="{3B18A2F1-1164-479F-AA5A-12170713C426}" type="parTrans" cxnId="{FEB9B0A2-3132-41E5-BF71-5E95866D367B}">
      <dgm:prSet/>
      <dgm:spPr/>
      <dgm:t>
        <a:bodyPr/>
        <a:lstStyle/>
        <a:p>
          <a:endParaRPr lang="LID4096"/>
        </a:p>
      </dgm:t>
    </dgm:pt>
    <dgm:pt modelId="{E2AE0F34-1A3C-4E08-AFF2-D5BE3E38EA04}" type="sibTrans" cxnId="{FEB9B0A2-3132-41E5-BF71-5E95866D367B}">
      <dgm:prSet/>
      <dgm:spPr/>
      <dgm:t>
        <a:bodyPr/>
        <a:lstStyle/>
        <a:p>
          <a:endParaRPr lang="LID4096"/>
        </a:p>
      </dgm:t>
    </dgm:pt>
    <dgm:pt modelId="{B797D048-8630-48C0-A739-63D368325263}" type="pres">
      <dgm:prSet presAssocID="{8E32E837-2D6E-4B69-88F7-2904EFC15994}" presName="linear" presStyleCnt="0">
        <dgm:presLayoutVars>
          <dgm:animLvl val="lvl"/>
          <dgm:resizeHandles val="exact"/>
        </dgm:presLayoutVars>
      </dgm:prSet>
      <dgm:spPr/>
    </dgm:pt>
    <dgm:pt modelId="{7122D2E4-8218-40A7-B521-3B04A5F1C3CB}" type="pres">
      <dgm:prSet presAssocID="{EE46B751-4F26-4E78-AD02-823FDE7BA882}" presName="parentText" presStyleLbl="node1" presStyleIdx="0" presStyleCnt="1">
        <dgm:presLayoutVars>
          <dgm:chMax val="0"/>
          <dgm:bulletEnabled val="1"/>
        </dgm:presLayoutVars>
      </dgm:prSet>
      <dgm:spPr/>
    </dgm:pt>
  </dgm:ptLst>
  <dgm:cxnLst>
    <dgm:cxn modelId="{FEB9B0A2-3132-41E5-BF71-5E95866D367B}" srcId="{8E32E837-2D6E-4B69-88F7-2904EFC15994}" destId="{EE46B751-4F26-4E78-AD02-823FDE7BA882}" srcOrd="0" destOrd="0" parTransId="{3B18A2F1-1164-479F-AA5A-12170713C426}" sibTransId="{E2AE0F34-1A3C-4E08-AFF2-D5BE3E38EA04}"/>
    <dgm:cxn modelId="{E2F0AFCD-C0F7-4212-9172-E2F4DE2EB91B}" type="presOf" srcId="{8E32E837-2D6E-4B69-88F7-2904EFC15994}" destId="{B797D048-8630-48C0-A739-63D368325263}" srcOrd="0" destOrd="0" presId="urn:microsoft.com/office/officeart/2005/8/layout/vList2"/>
    <dgm:cxn modelId="{279F82DC-3B24-41B9-9817-55A6A2C1D50F}" type="presOf" srcId="{EE46B751-4F26-4E78-AD02-823FDE7BA882}" destId="{7122D2E4-8218-40A7-B521-3B04A5F1C3CB}" srcOrd="0" destOrd="0" presId="urn:microsoft.com/office/officeart/2005/8/layout/vList2"/>
    <dgm:cxn modelId="{2A17BE63-59D4-415F-A92C-F2F971FEB828}" type="presParOf" srcId="{B797D048-8630-48C0-A739-63D368325263}" destId="{7122D2E4-8218-40A7-B521-3B04A5F1C3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0CD4C6-441B-435F-A2B9-C607BFDF3650}" type="doc">
      <dgm:prSet loTypeId="urn:microsoft.com/office/officeart/2005/8/layout/process4" loCatId="list" qsTypeId="urn:microsoft.com/office/officeart/2005/8/quickstyle/simple2" qsCatId="simple" csTypeId="urn:microsoft.com/office/officeart/2005/8/colors/accent3_2" csCatId="accent3" phldr="1"/>
      <dgm:spPr/>
      <dgm:t>
        <a:bodyPr/>
        <a:lstStyle/>
        <a:p>
          <a:endParaRPr lang="LID4096"/>
        </a:p>
      </dgm:t>
    </dgm:pt>
    <dgm:pt modelId="{A9CE711E-1822-4FA9-B86E-10DEA7FF681A}">
      <dgm:prSet/>
      <dgm:spPr/>
      <dgm:t>
        <a:bodyPr/>
        <a:lstStyle/>
        <a:p>
          <a:r>
            <a:rPr lang="en-GB" b="1" u="none" dirty="0">
              <a:solidFill>
                <a:schemeClr val="bg2">
                  <a:lumMod val="25000"/>
                </a:schemeClr>
              </a:solidFill>
              <a:latin typeface="Times New Roman" panose="02020603050405020304" pitchFamily="18" charset="0"/>
              <a:cs typeface="Times New Roman" panose="02020603050405020304" pitchFamily="18" charset="0"/>
            </a:rPr>
            <a:t>BUSINESS PROBLEM</a:t>
          </a:r>
          <a:endParaRPr lang="en-KE" u="none" dirty="0">
            <a:solidFill>
              <a:schemeClr val="bg2">
                <a:lumMod val="25000"/>
              </a:schemeClr>
            </a:solidFill>
            <a:latin typeface="Times New Roman" panose="02020603050405020304" pitchFamily="18" charset="0"/>
            <a:cs typeface="Times New Roman" panose="02020603050405020304" pitchFamily="18" charset="0"/>
          </a:endParaRPr>
        </a:p>
      </dgm:t>
    </dgm:pt>
    <dgm:pt modelId="{4A0230D4-BADA-4CB3-8C46-82D54BF4C755}" type="parTrans" cxnId="{4DEBC4BA-6667-4FB4-82B7-14540C9D5916}">
      <dgm:prSet/>
      <dgm:spPr/>
      <dgm:t>
        <a:bodyPr/>
        <a:lstStyle/>
        <a:p>
          <a:endParaRPr lang="LID4096"/>
        </a:p>
      </dgm:t>
    </dgm:pt>
    <dgm:pt modelId="{A051636D-85B4-42DF-ACE6-1AC3839523A1}" type="sibTrans" cxnId="{4DEBC4BA-6667-4FB4-82B7-14540C9D5916}">
      <dgm:prSet/>
      <dgm:spPr/>
      <dgm:t>
        <a:bodyPr/>
        <a:lstStyle/>
        <a:p>
          <a:endParaRPr lang="LID4096"/>
        </a:p>
      </dgm:t>
    </dgm:pt>
    <dgm:pt modelId="{4C692D92-E1C8-4140-8A1D-FABA3E9DDEA3}" type="pres">
      <dgm:prSet presAssocID="{4E0CD4C6-441B-435F-A2B9-C607BFDF3650}" presName="Name0" presStyleCnt="0">
        <dgm:presLayoutVars>
          <dgm:dir/>
          <dgm:animLvl val="lvl"/>
          <dgm:resizeHandles val="exact"/>
        </dgm:presLayoutVars>
      </dgm:prSet>
      <dgm:spPr/>
    </dgm:pt>
    <dgm:pt modelId="{91FE3F59-B9F7-4B0B-935F-697E805D00F5}" type="pres">
      <dgm:prSet presAssocID="{A9CE711E-1822-4FA9-B86E-10DEA7FF681A}" presName="boxAndChildren" presStyleCnt="0"/>
      <dgm:spPr/>
    </dgm:pt>
    <dgm:pt modelId="{93949F57-14FC-4249-884A-F163CF686F9F}" type="pres">
      <dgm:prSet presAssocID="{A9CE711E-1822-4FA9-B86E-10DEA7FF681A}" presName="parentTextBox" presStyleLbl="node1" presStyleIdx="0" presStyleCnt="1"/>
      <dgm:spPr/>
    </dgm:pt>
  </dgm:ptLst>
  <dgm:cxnLst>
    <dgm:cxn modelId="{44C6028B-3BF4-41A5-861D-6A632A64DFD1}" type="presOf" srcId="{4E0CD4C6-441B-435F-A2B9-C607BFDF3650}" destId="{4C692D92-E1C8-4140-8A1D-FABA3E9DDEA3}" srcOrd="0" destOrd="0" presId="urn:microsoft.com/office/officeart/2005/8/layout/process4"/>
    <dgm:cxn modelId="{28B6B3BA-DB1F-4B5D-B855-0505BEA81EC0}" type="presOf" srcId="{A9CE711E-1822-4FA9-B86E-10DEA7FF681A}" destId="{93949F57-14FC-4249-884A-F163CF686F9F}" srcOrd="0" destOrd="0" presId="urn:microsoft.com/office/officeart/2005/8/layout/process4"/>
    <dgm:cxn modelId="{4DEBC4BA-6667-4FB4-82B7-14540C9D5916}" srcId="{4E0CD4C6-441B-435F-A2B9-C607BFDF3650}" destId="{A9CE711E-1822-4FA9-B86E-10DEA7FF681A}" srcOrd="0" destOrd="0" parTransId="{4A0230D4-BADA-4CB3-8C46-82D54BF4C755}" sibTransId="{A051636D-85B4-42DF-ACE6-1AC3839523A1}"/>
    <dgm:cxn modelId="{BB010520-5BAA-4F38-8F6D-A093EB1FA87A}" type="presParOf" srcId="{4C692D92-E1C8-4140-8A1D-FABA3E9DDEA3}" destId="{91FE3F59-B9F7-4B0B-935F-697E805D00F5}" srcOrd="0" destOrd="0" presId="urn:microsoft.com/office/officeart/2005/8/layout/process4"/>
    <dgm:cxn modelId="{7032A81B-2CBA-4D12-8732-DFA4F9B58D21}" type="presParOf" srcId="{91FE3F59-B9F7-4B0B-935F-697E805D00F5}" destId="{93949F57-14FC-4249-884A-F163CF686F9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11992B-728F-4660-B50F-CE7CB32D9E75}"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D5F8539B-1C9E-45AF-BCDA-DA763B90966F}">
      <dgm:prSet custT="1"/>
      <dgm:spPr/>
      <dgm:t>
        <a:bodyPr/>
        <a:lstStyle/>
        <a:p>
          <a:r>
            <a:rPr lang="en-GB" sz="2000" b="1" dirty="0">
              <a:solidFill>
                <a:schemeClr val="bg2">
                  <a:lumMod val="25000"/>
                </a:schemeClr>
              </a:solidFill>
              <a:latin typeface="Times New Roman" panose="02020603050405020304" pitchFamily="18" charset="0"/>
              <a:cs typeface="Times New Roman" panose="02020603050405020304" pitchFamily="18" charset="0"/>
            </a:rPr>
            <a:t>To answer this Question, the following have been considered.</a:t>
          </a:r>
          <a:endParaRPr lang="en-US" sz="2000" dirty="0">
            <a:solidFill>
              <a:schemeClr val="bg2">
                <a:lumMod val="25000"/>
              </a:schemeClr>
            </a:solidFill>
            <a:latin typeface="Times New Roman" panose="02020603050405020304" pitchFamily="18" charset="0"/>
            <a:cs typeface="Times New Roman" panose="02020603050405020304" pitchFamily="18" charset="0"/>
          </a:endParaRPr>
        </a:p>
      </dgm:t>
    </dgm:pt>
    <dgm:pt modelId="{76AF4A54-1D5B-47EF-A8F0-6309F192A1ED}" type="parTrans" cxnId="{2C0345E9-B866-4BA7-B372-F3AE43227CEC}">
      <dgm:prSet/>
      <dgm:spPr/>
      <dgm:t>
        <a:bodyPr/>
        <a:lstStyle/>
        <a:p>
          <a:endParaRPr lang="en-US"/>
        </a:p>
      </dgm:t>
    </dgm:pt>
    <dgm:pt modelId="{65E48C5E-A745-4D1C-B4C1-89B67D45F916}" type="sibTrans" cxnId="{2C0345E9-B866-4BA7-B372-F3AE43227CEC}">
      <dgm:prSet/>
      <dgm:spPr/>
      <dgm:t>
        <a:bodyPr/>
        <a:lstStyle/>
        <a:p>
          <a:endParaRPr lang="en-US"/>
        </a:p>
      </dgm:t>
    </dgm:pt>
    <dgm:pt modelId="{6D2ABAB2-7888-4C49-8621-8286F0C5B39C}">
      <dgm:prSet custT="1"/>
      <dgm:spPr/>
      <dgm:t>
        <a:bodyPr/>
        <a:lstStyle/>
        <a:p>
          <a:pPr>
            <a:buFont typeface="Wingdings" panose="05000000000000000000" pitchFamily="2" charset="2"/>
            <a:buChar char="v"/>
          </a:pPr>
          <a:r>
            <a:rPr lang="en-GB" sz="1800" b="0" spc="0" dirty="0">
              <a:solidFill>
                <a:schemeClr val="bg2">
                  <a:lumMod val="50000"/>
                </a:schemeClr>
              </a:solidFill>
              <a:effectLst/>
              <a:latin typeface="Times New Roman" panose="02020603050405020304" pitchFamily="18" charset="0"/>
              <a:cs typeface="Times New Roman" panose="02020603050405020304" pitchFamily="18" charset="0"/>
            </a:rPr>
            <a:t>What genres are most profitable?</a:t>
          </a:r>
          <a:endParaRPr lang="en-US" sz="1800" b="0" spc="0" dirty="0">
            <a:solidFill>
              <a:schemeClr val="bg2">
                <a:lumMod val="50000"/>
              </a:schemeClr>
            </a:solidFill>
            <a:effectLst/>
            <a:latin typeface="Times New Roman" panose="02020603050405020304" pitchFamily="18" charset="0"/>
            <a:cs typeface="Times New Roman" panose="02020603050405020304" pitchFamily="18" charset="0"/>
          </a:endParaRPr>
        </a:p>
      </dgm:t>
    </dgm:pt>
    <dgm:pt modelId="{84245455-760C-4A63-BF63-E142DC2CD489}" type="parTrans" cxnId="{F4A3DF16-776A-41F9-8CB6-7F92EE4A5BCA}">
      <dgm:prSet/>
      <dgm:spPr/>
      <dgm:t>
        <a:bodyPr/>
        <a:lstStyle/>
        <a:p>
          <a:endParaRPr lang="en-US"/>
        </a:p>
      </dgm:t>
    </dgm:pt>
    <dgm:pt modelId="{8B1AC445-A3EF-4AC4-9391-DFF8E71D4D35}" type="sibTrans" cxnId="{F4A3DF16-776A-41F9-8CB6-7F92EE4A5BCA}">
      <dgm:prSet/>
      <dgm:spPr/>
      <dgm:t>
        <a:bodyPr/>
        <a:lstStyle/>
        <a:p>
          <a:endParaRPr lang="en-US"/>
        </a:p>
      </dgm:t>
    </dgm:pt>
    <dgm:pt modelId="{7AC5FB59-83AE-4D05-A430-3BEBDABD50DC}">
      <dgm:prSet custT="1"/>
      <dgm:spPr/>
      <dgm:t>
        <a:bodyPr/>
        <a:lstStyle/>
        <a:p>
          <a:pPr>
            <a:buFont typeface="Wingdings" panose="05000000000000000000" pitchFamily="2" charset="2"/>
            <a:buChar char="v"/>
          </a:pPr>
          <a:r>
            <a:rPr lang="en-GB" sz="1800" b="0" spc="0" dirty="0">
              <a:solidFill>
                <a:schemeClr val="bg2">
                  <a:lumMod val="50000"/>
                </a:schemeClr>
              </a:solidFill>
              <a:effectLst/>
              <a:latin typeface="Times New Roman" panose="02020603050405020304" pitchFamily="18" charset="0"/>
              <a:cs typeface="Times New Roman" panose="02020603050405020304" pitchFamily="18" charset="0"/>
            </a:rPr>
            <a:t>Which movies are most popular over time?</a:t>
          </a:r>
          <a:endParaRPr lang="en-US" sz="1800" b="0" spc="0" dirty="0">
            <a:solidFill>
              <a:schemeClr val="bg2">
                <a:lumMod val="50000"/>
              </a:schemeClr>
            </a:solidFill>
            <a:effectLst/>
            <a:latin typeface="Times New Roman" panose="02020603050405020304" pitchFamily="18" charset="0"/>
            <a:cs typeface="Times New Roman" panose="02020603050405020304" pitchFamily="18" charset="0"/>
          </a:endParaRPr>
        </a:p>
      </dgm:t>
    </dgm:pt>
    <dgm:pt modelId="{438669E0-A383-46E6-BE60-74ED2635B6A0}" type="parTrans" cxnId="{2CFC4661-9B71-45CA-9A4C-B5419D9C41F0}">
      <dgm:prSet/>
      <dgm:spPr/>
      <dgm:t>
        <a:bodyPr/>
        <a:lstStyle/>
        <a:p>
          <a:endParaRPr lang="en-US"/>
        </a:p>
      </dgm:t>
    </dgm:pt>
    <dgm:pt modelId="{A922FA62-4C32-454B-AC6F-83FC31579841}" type="sibTrans" cxnId="{2CFC4661-9B71-45CA-9A4C-B5419D9C41F0}">
      <dgm:prSet/>
      <dgm:spPr/>
      <dgm:t>
        <a:bodyPr/>
        <a:lstStyle/>
        <a:p>
          <a:endParaRPr lang="en-US"/>
        </a:p>
      </dgm:t>
    </dgm:pt>
    <dgm:pt modelId="{2FD31E0F-560B-4A79-B0F9-4EAB41F4E54F}">
      <dgm:prSet custT="1"/>
      <dgm:spPr/>
      <dgm:t>
        <a:bodyPr/>
        <a:lstStyle/>
        <a:p>
          <a:pPr>
            <a:buFont typeface="Wingdings" panose="05000000000000000000" pitchFamily="2" charset="2"/>
            <a:buChar char="v"/>
          </a:pPr>
          <a:r>
            <a:rPr lang="en-GB" sz="1800" b="0" spc="0" dirty="0">
              <a:solidFill>
                <a:schemeClr val="bg2">
                  <a:lumMod val="50000"/>
                </a:schemeClr>
              </a:solidFill>
              <a:effectLst/>
              <a:latin typeface="Times New Roman" panose="02020603050405020304" pitchFamily="18" charset="0"/>
              <a:cs typeface="Times New Roman" panose="02020603050405020304" pitchFamily="18" charset="0"/>
            </a:rPr>
            <a:t>Which category of movies is declining /growing?</a:t>
          </a:r>
          <a:endParaRPr lang="en-US" sz="1800" b="0" spc="0" dirty="0">
            <a:solidFill>
              <a:schemeClr val="bg2">
                <a:lumMod val="50000"/>
              </a:schemeClr>
            </a:solidFill>
            <a:effectLst/>
            <a:latin typeface="Times New Roman" panose="02020603050405020304" pitchFamily="18" charset="0"/>
            <a:cs typeface="Times New Roman" panose="02020603050405020304" pitchFamily="18" charset="0"/>
          </a:endParaRPr>
        </a:p>
      </dgm:t>
    </dgm:pt>
    <dgm:pt modelId="{7874E636-E423-467D-BCC2-70A1EEA917D3}" type="parTrans" cxnId="{E593B694-CF2E-4366-AD13-4E23A3D73490}">
      <dgm:prSet/>
      <dgm:spPr/>
      <dgm:t>
        <a:bodyPr/>
        <a:lstStyle/>
        <a:p>
          <a:endParaRPr lang="en-US"/>
        </a:p>
      </dgm:t>
    </dgm:pt>
    <dgm:pt modelId="{B2F0EEC4-CB52-4AD3-BE6C-A9F5F3D66D0A}" type="sibTrans" cxnId="{E593B694-CF2E-4366-AD13-4E23A3D73490}">
      <dgm:prSet/>
      <dgm:spPr/>
      <dgm:t>
        <a:bodyPr/>
        <a:lstStyle/>
        <a:p>
          <a:endParaRPr lang="en-US"/>
        </a:p>
      </dgm:t>
    </dgm:pt>
    <dgm:pt modelId="{3FDA4F61-7D2B-4646-8E86-7B86E6A443DB}">
      <dgm:prSet custT="1"/>
      <dgm:spPr/>
      <dgm:t>
        <a:bodyPr/>
        <a:lstStyle/>
        <a:p>
          <a:pPr>
            <a:buFont typeface="Wingdings" panose="05000000000000000000" pitchFamily="2" charset="2"/>
            <a:buChar char="v"/>
          </a:pPr>
          <a:r>
            <a:rPr lang="en-GB" sz="1800" b="0" spc="0" dirty="0">
              <a:solidFill>
                <a:schemeClr val="bg2">
                  <a:lumMod val="50000"/>
                </a:schemeClr>
              </a:solidFill>
              <a:effectLst/>
              <a:latin typeface="Times New Roman" panose="02020603050405020304" pitchFamily="18" charset="0"/>
              <a:cs typeface="Times New Roman" panose="02020603050405020304" pitchFamily="18" charset="0"/>
            </a:rPr>
            <a:t>What is the recommended runtime for movies created?</a:t>
          </a:r>
          <a:endParaRPr lang="en-US" sz="1800" b="0" spc="0" dirty="0">
            <a:solidFill>
              <a:schemeClr val="bg2">
                <a:lumMod val="50000"/>
              </a:schemeClr>
            </a:solidFill>
            <a:effectLst/>
            <a:latin typeface="Times New Roman" panose="02020603050405020304" pitchFamily="18" charset="0"/>
            <a:cs typeface="Times New Roman" panose="02020603050405020304" pitchFamily="18" charset="0"/>
          </a:endParaRPr>
        </a:p>
      </dgm:t>
    </dgm:pt>
    <dgm:pt modelId="{21053E0C-2197-4A68-8448-B7E3412507A1}" type="parTrans" cxnId="{A8645591-270F-4BDD-B719-239961C71D1D}">
      <dgm:prSet/>
      <dgm:spPr/>
      <dgm:t>
        <a:bodyPr/>
        <a:lstStyle/>
        <a:p>
          <a:endParaRPr lang="en-US"/>
        </a:p>
      </dgm:t>
    </dgm:pt>
    <dgm:pt modelId="{BAE6AF21-E9BE-42AB-BB8C-3F1679B75028}" type="sibTrans" cxnId="{A8645591-270F-4BDD-B719-239961C71D1D}">
      <dgm:prSet/>
      <dgm:spPr/>
      <dgm:t>
        <a:bodyPr/>
        <a:lstStyle/>
        <a:p>
          <a:endParaRPr lang="en-US"/>
        </a:p>
      </dgm:t>
    </dgm:pt>
    <dgm:pt modelId="{00A3B637-8F67-47AB-8BBF-58520DBE6FF9}">
      <dgm:prSet custT="1"/>
      <dgm:spPr/>
      <dgm:t>
        <a:bodyPr/>
        <a:lstStyle/>
        <a:p>
          <a:pPr>
            <a:buFont typeface="Wingdings" panose="05000000000000000000" pitchFamily="2" charset="2"/>
            <a:buChar char="v"/>
          </a:pPr>
          <a:r>
            <a:rPr lang="en-GB" sz="1800" b="0" spc="0" dirty="0">
              <a:solidFill>
                <a:schemeClr val="bg2">
                  <a:lumMod val="50000"/>
                </a:schemeClr>
              </a:solidFill>
              <a:effectLst/>
              <a:latin typeface="Times New Roman" panose="02020603050405020304" pitchFamily="18" charset="0"/>
              <a:cs typeface="Times New Roman" panose="02020603050405020304" pitchFamily="18" charset="0"/>
            </a:rPr>
            <a:t>How is production budget affecting profits?</a:t>
          </a:r>
          <a:endParaRPr lang="en-US" sz="1800" b="0" spc="0" dirty="0">
            <a:solidFill>
              <a:schemeClr val="bg2">
                <a:lumMod val="50000"/>
              </a:schemeClr>
            </a:solidFill>
            <a:effectLst/>
            <a:latin typeface="Times New Roman" panose="02020603050405020304" pitchFamily="18" charset="0"/>
            <a:cs typeface="Times New Roman" panose="02020603050405020304" pitchFamily="18" charset="0"/>
          </a:endParaRPr>
        </a:p>
      </dgm:t>
    </dgm:pt>
    <dgm:pt modelId="{0E784C9A-E7D7-4DA6-A0D4-24CF05B73D4B}" type="parTrans" cxnId="{70E7AB6E-E1EB-4182-817B-9944F465541A}">
      <dgm:prSet/>
      <dgm:spPr/>
      <dgm:t>
        <a:bodyPr/>
        <a:lstStyle/>
        <a:p>
          <a:endParaRPr lang="en-US"/>
        </a:p>
      </dgm:t>
    </dgm:pt>
    <dgm:pt modelId="{A9F73CD7-9502-4E62-971C-8D95ADD5F3F0}" type="sibTrans" cxnId="{70E7AB6E-E1EB-4182-817B-9944F465541A}">
      <dgm:prSet/>
      <dgm:spPr/>
      <dgm:t>
        <a:bodyPr/>
        <a:lstStyle/>
        <a:p>
          <a:endParaRPr lang="en-US"/>
        </a:p>
      </dgm:t>
    </dgm:pt>
    <dgm:pt modelId="{A8E94AD6-73A7-4005-95B7-11FD0A13D6B6}">
      <dgm:prSet custT="1"/>
      <dgm:spPr/>
      <dgm:t>
        <a:bodyPr/>
        <a:lstStyle/>
        <a:p>
          <a:pPr>
            <a:buFont typeface="Wingdings" panose="05000000000000000000" pitchFamily="2" charset="2"/>
            <a:buChar char="v"/>
          </a:pPr>
          <a:r>
            <a:rPr lang="en-GB" sz="1800" b="0" spc="0" dirty="0">
              <a:solidFill>
                <a:schemeClr val="bg2">
                  <a:lumMod val="50000"/>
                </a:schemeClr>
              </a:solidFill>
              <a:effectLst/>
              <a:latin typeface="Times New Roman" panose="02020603050405020304" pitchFamily="18" charset="0"/>
              <a:cs typeface="Times New Roman" panose="02020603050405020304" pitchFamily="18" charset="0"/>
            </a:rPr>
            <a:t>How is profit affected by runtime?</a:t>
          </a:r>
          <a:endParaRPr lang="en-US" sz="1800" b="0" spc="0" dirty="0">
            <a:solidFill>
              <a:schemeClr val="bg2">
                <a:lumMod val="50000"/>
              </a:schemeClr>
            </a:solidFill>
            <a:effectLst/>
            <a:latin typeface="Times New Roman" panose="02020603050405020304" pitchFamily="18" charset="0"/>
            <a:cs typeface="Times New Roman" panose="02020603050405020304" pitchFamily="18" charset="0"/>
          </a:endParaRPr>
        </a:p>
      </dgm:t>
    </dgm:pt>
    <dgm:pt modelId="{75C6344E-2626-4F05-8A13-3D940F99E8F3}" type="parTrans" cxnId="{52690620-2A6C-41F4-AC23-A0353F653CD1}">
      <dgm:prSet/>
      <dgm:spPr/>
      <dgm:t>
        <a:bodyPr/>
        <a:lstStyle/>
        <a:p>
          <a:endParaRPr lang="en-US"/>
        </a:p>
      </dgm:t>
    </dgm:pt>
    <dgm:pt modelId="{CCF0347A-9119-41C5-905F-FCA89D8470D6}" type="sibTrans" cxnId="{52690620-2A6C-41F4-AC23-A0353F653CD1}">
      <dgm:prSet/>
      <dgm:spPr/>
      <dgm:t>
        <a:bodyPr/>
        <a:lstStyle/>
        <a:p>
          <a:endParaRPr lang="en-US"/>
        </a:p>
      </dgm:t>
    </dgm:pt>
    <dgm:pt modelId="{5F16E56C-BE18-4D3A-88D7-9FB59D00A6ED}" type="pres">
      <dgm:prSet presAssocID="{0611992B-728F-4660-B50F-CE7CB32D9E75}" presName="linear" presStyleCnt="0">
        <dgm:presLayoutVars>
          <dgm:dir/>
          <dgm:animLvl val="lvl"/>
          <dgm:resizeHandles val="exact"/>
        </dgm:presLayoutVars>
      </dgm:prSet>
      <dgm:spPr/>
    </dgm:pt>
    <dgm:pt modelId="{6F5D2DF7-C23E-4987-85E5-E3BA4D3AAD19}" type="pres">
      <dgm:prSet presAssocID="{D5F8539B-1C9E-45AF-BCDA-DA763B90966F}" presName="parentLin" presStyleCnt="0"/>
      <dgm:spPr/>
    </dgm:pt>
    <dgm:pt modelId="{B55B5BAE-0316-4DE7-AFC0-7BC1552BD84C}" type="pres">
      <dgm:prSet presAssocID="{D5F8539B-1C9E-45AF-BCDA-DA763B90966F}" presName="parentLeftMargin" presStyleLbl="node1" presStyleIdx="0" presStyleCnt="1"/>
      <dgm:spPr/>
    </dgm:pt>
    <dgm:pt modelId="{D73431FA-C676-42BB-AE04-CC2B2CDA4704}" type="pres">
      <dgm:prSet presAssocID="{D5F8539B-1C9E-45AF-BCDA-DA763B90966F}" presName="parentText" presStyleLbl="node1" presStyleIdx="0" presStyleCnt="1">
        <dgm:presLayoutVars>
          <dgm:chMax val="0"/>
          <dgm:bulletEnabled val="1"/>
        </dgm:presLayoutVars>
      </dgm:prSet>
      <dgm:spPr/>
    </dgm:pt>
    <dgm:pt modelId="{A3BE32D8-7A2A-43FB-A247-0DCDB8C5B42A}" type="pres">
      <dgm:prSet presAssocID="{D5F8539B-1C9E-45AF-BCDA-DA763B90966F}" presName="negativeSpace" presStyleCnt="0"/>
      <dgm:spPr/>
    </dgm:pt>
    <dgm:pt modelId="{8A6AF31A-52F2-46B3-B6FD-46FF6EEF5A1D}" type="pres">
      <dgm:prSet presAssocID="{D5F8539B-1C9E-45AF-BCDA-DA763B90966F}" presName="childText" presStyleLbl="conFgAcc1" presStyleIdx="0" presStyleCnt="1">
        <dgm:presLayoutVars>
          <dgm:bulletEnabled val="1"/>
        </dgm:presLayoutVars>
      </dgm:prSet>
      <dgm:spPr/>
    </dgm:pt>
  </dgm:ptLst>
  <dgm:cxnLst>
    <dgm:cxn modelId="{F4A3DF16-776A-41F9-8CB6-7F92EE4A5BCA}" srcId="{D5F8539B-1C9E-45AF-BCDA-DA763B90966F}" destId="{6D2ABAB2-7888-4C49-8621-8286F0C5B39C}" srcOrd="0" destOrd="0" parTransId="{84245455-760C-4A63-BF63-E142DC2CD489}" sibTransId="{8B1AC445-A3EF-4AC4-9391-DFF8E71D4D35}"/>
    <dgm:cxn modelId="{52690620-2A6C-41F4-AC23-A0353F653CD1}" srcId="{D5F8539B-1C9E-45AF-BCDA-DA763B90966F}" destId="{A8E94AD6-73A7-4005-95B7-11FD0A13D6B6}" srcOrd="5" destOrd="0" parTransId="{75C6344E-2626-4F05-8A13-3D940F99E8F3}" sibTransId="{CCF0347A-9119-41C5-905F-FCA89D8470D6}"/>
    <dgm:cxn modelId="{451EAB33-CBC1-4211-8FC1-4E0AC9E1FAD4}" type="presOf" srcId="{D5F8539B-1C9E-45AF-BCDA-DA763B90966F}" destId="{D73431FA-C676-42BB-AE04-CC2B2CDA4704}" srcOrd="1" destOrd="0" presId="urn:microsoft.com/office/officeart/2005/8/layout/list1"/>
    <dgm:cxn modelId="{322D713A-C3F5-4973-97B9-C64E229A4132}" type="presOf" srcId="{3FDA4F61-7D2B-4646-8E86-7B86E6A443DB}" destId="{8A6AF31A-52F2-46B3-B6FD-46FF6EEF5A1D}" srcOrd="0" destOrd="3" presId="urn:microsoft.com/office/officeart/2005/8/layout/list1"/>
    <dgm:cxn modelId="{2CFC4661-9B71-45CA-9A4C-B5419D9C41F0}" srcId="{D5F8539B-1C9E-45AF-BCDA-DA763B90966F}" destId="{7AC5FB59-83AE-4D05-A430-3BEBDABD50DC}" srcOrd="1" destOrd="0" parTransId="{438669E0-A383-46E6-BE60-74ED2635B6A0}" sibTransId="{A922FA62-4C32-454B-AC6F-83FC31579841}"/>
    <dgm:cxn modelId="{DEED3663-6537-46E4-B419-1903B08B1C1B}" type="presOf" srcId="{00A3B637-8F67-47AB-8BBF-58520DBE6FF9}" destId="{8A6AF31A-52F2-46B3-B6FD-46FF6EEF5A1D}" srcOrd="0" destOrd="4" presId="urn:microsoft.com/office/officeart/2005/8/layout/list1"/>
    <dgm:cxn modelId="{70E7AB6E-E1EB-4182-817B-9944F465541A}" srcId="{D5F8539B-1C9E-45AF-BCDA-DA763B90966F}" destId="{00A3B637-8F67-47AB-8BBF-58520DBE6FF9}" srcOrd="4" destOrd="0" parTransId="{0E784C9A-E7D7-4DA6-A0D4-24CF05B73D4B}" sibTransId="{A9F73CD7-9502-4E62-971C-8D95ADD5F3F0}"/>
    <dgm:cxn modelId="{3E45B756-AD7A-41C7-B1CF-03A5CA3D4C2D}" type="presOf" srcId="{7AC5FB59-83AE-4D05-A430-3BEBDABD50DC}" destId="{8A6AF31A-52F2-46B3-B6FD-46FF6EEF5A1D}" srcOrd="0" destOrd="1" presId="urn:microsoft.com/office/officeart/2005/8/layout/list1"/>
    <dgm:cxn modelId="{A8645591-270F-4BDD-B719-239961C71D1D}" srcId="{D5F8539B-1C9E-45AF-BCDA-DA763B90966F}" destId="{3FDA4F61-7D2B-4646-8E86-7B86E6A443DB}" srcOrd="3" destOrd="0" parTransId="{21053E0C-2197-4A68-8448-B7E3412507A1}" sibTransId="{BAE6AF21-E9BE-42AB-BB8C-3F1679B75028}"/>
    <dgm:cxn modelId="{E593B694-CF2E-4366-AD13-4E23A3D73490}" srcId="{D5F8539B-1C9E-45AF-BCDA-DA763B90966F}" destId="{2FD31E0F-560B-4A79-B0F9-4EAB41F4E54F}" srcOrd="2" destOrd="0" parTransId="{7874E636-E423-467D-BCC2-70A1EEA917D3}" sibTransId="{B2F0EEC4-CB52-4AD3-BE6C-A9F5F3D66D0A}"/>
    <dgm:cxn modelId="{F4BAFD95-684D-4AC4-B151-4862CD93E11D}" type="presOf" srcId="{0611992B-728F-4660-B50F-CE7CB32D9E75}" destId="{5F16E56C-BE18-4D3A-88D7-9FB59D00A6ED}" srcOrd="0" destOrd="0" presId="urn:microsoft.com/office/officeart/2005/8/layout/list1"/>
    <dgm:cxn modelId="{FF40CEC2-F07D-4653-857B-9B6292F28D87}" type="presOf" srcId="{2FD31E0F-560B-4A79-B0F9-4EAB41F4E54F}" destId="{8A6AF31A-52F2-46B3-B6FD-46FF6EEF5A1D}" srcOrd="0" destOrd="2" presId="urn:microsoft.com/office/officeart/2005/8/layout/list1"/>
    <dgm:cxn modelId="{CAB0C8CF-3AB6-4DCA-8951-1C19CA2D1EA2}" type="presOf" srcId="{A8E94AD6-73A7-4005-95B7-11FD0A13D6B6}" destId="{8A6AF31A-52F2-46B3-B6FD-46FF6EEF5A1D}" srcOrd="0" destOrd="5" presId="urn:microsoft.com/office/officeart/2005/8/layout/list1"/>
    <dgm:cxn modelId="{9A0198D8-15CC-4927-AEEF-E49E8E5D4F5A}" type="presOf" srcId="{6D2ABAB2-7888-4C49-8621-8286F0C5B39C}" destId="{8A6AF31A-52F2-46B3-B6FD-46FF6EEF5A1D}" srcOrd="0" destOrd="0" presId="urn:microsoft.com/office/officeart/2005/8/layout/list1"/>
    <dgm:cxn modelId="{2C0345E9-B866-4BA7-B372-F3AE43227CEC}" srcId="{0611992B-728F-4660-B50F-CE7CB32D9E75}" destId="{D5F8539B-1C9E-45AF-BCDA-DA763B90966F}" srcOrd="0" destOrd="0" parTransId="{76AF4A54-1D5B-47EF-A8F0-6309F192A1ED}" sibTransId="{65E48C5E-A745-4D1C-B4C1-89B67D45F916}"/>
    <dgm:cxn modelId="{F245EFEF-326D-4CCA-8CCA-49CBD8041BC1}" type="presOf" srcId="{D5F8539B-1C9E-45AF-BCDA-DA763B90966F}" destId="{B55B5BAE-0316-4DE7-AFC0-7BC1552BD84C}" srcOrd="0" destOrd="0" presId="urn:microsoft.com/office/officeart/2005/8/layout/list1"/>
    <dgm:cxn modelId="{38B895D5-33D3-4703-BEDB-B1C6779D15AF}" type="presParOf" srcId="{5F16E56C-BE18-4D3A-88D7-9FB59D00A6ED}" destId="{6F5D2DF7-C23E-4987-85E5-E3BA4D3AAD19}" srcOrd="0" destOrd="0" presId="urn:microsoft.com/office/officeart/2005/8/layout/list1"/>
    <dgm:cxn modelId="{AFA17423-0B22-4E84-8C40-5D8F9E8851CA}" type="presParOf" srcId="{6F5D2DF7-C23E-4987-85E5-E3BA4D3AAD19}" destId="{B55B5BAE-0316-4DE7-AFC0-7BC1552BD84C}" srcOrd="0" destOrd="0" presId="urn:microsoft.com/office/officeart/2005/8/layout/list1"/>
    <dgm:cxn modelId="{0CD900FE-2CD2-4DD7-AD31-9A47A4207375}" type="presParOf" srcId="{6F5D2DF7-C23E-4987-85E5-E3BA4D3AAD19}" destId="{D73431FA-C676-42BB-AE04-CC2B2CDA4704}" srcOrd="1" destOrd="0" presId="urn:microsoft.com/office/officeart/2005/8/layout/list1"/>
    <dgm:cxn modelId="{7BC32D9D-B681-4A53-AD55-E7D4787D149C}" type="presParOf" srcId="{5F16E56C-BE18-4D3A-88D7-9FB59D00A6ED}" destId="{A3BE32D8-7A2A-43FB-A247-0DCDB8C5B42A}" srcOrd="1" destOrd="0" presId="urn:microsoft.com/office/officeart/2005/8/layout/list1"/>
    <dgm:cxn modelId="{CF4D2A72-2AE9-4F8C-8D7F-256CF675AC5D}" type="presParOf" srcId="{5F16E56C-BE18-4D3A-88D7-9FB59D00A6ED}" destId="{8A6AF31A-52F2-46B3-B6FD-46FF6EEF5A1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435419-AE03-4E97-AD14-16F6C9216558}" type="doc">
      <dgm:prSet loTypeId="urn:microsoft.com/office/officeart/2005/8/layout/process4" loCatId="list" qsTypeId="urn:microsoft.com/office/officeart/2005/8/quickstyle/simple2" qsCatId="simple" csTypeId="urn:microsoft.com/office/officeart/2005/8/colors/accent3_2" csCatId="accent3" phldr="1"/>
      <dgm:spPr/>
      <dgm:t>
        <a:bodyPr/>
        <a:lstStyle/>
        <a:p>
          <a:endParaRPr lang="LID4096"/>
        </a:p>
      </dgm:t>
    </dgm:pt>
    <dgm:pt modelId="{1ED0E81E-2944-47A4-9466-4A894535E850}">
      <dgm:prSet/>
      <dgm:spPr/>
      <dgm:t>
        <a:bodyPr/>
        <a:lstStyle/>
        <a:p>
          <a:r>
            <a:rPr lang="en-GB" b="1" u="none" dirty="0">
              <a:solidFill>
                <a:schemeClr val="bg2">
                  <a:lumMod val="25000"/>
                </a:schemeClr>
              </a:solidFill>
              <a:latin typeface="Times New Roman" panose="02020603050405020304" pitchFamily="18" charset="0"/>
              <a:cs typeface="Times New Roman" panose="02020603050405020304" pitchFamily="18" charset="0"/>
            </a:rPr>
            <a:t>DATA UNDERSTANDING</a:t>
          </a:r>
          <a:endParaRPr lang="en-KE" u="none" dirty="0">
            <a:solidFill>
              <a:schemeClr val="bg2">
                <a:lumMod val="25000"/>
              </a:schemeClr>
            </a:solidFill>
            <a:latin typeface="Times New Roman" panose="02020603050405020304" pitchFamily="18" charset="0"/>
            <a:cs typeface="Times New Roman" panose="02020603050405020304" pitchFamily="18" charset="0"/>
          </a:endParaRPr>
        </a:p>
      </dgm:t>
    </dgm:pt>
    <dgm:pt modelId="{48415B76-6B64-4811-BDEF-A566B65FBEF6}" type="parTrans" cxnId="{571FCB98-A06B-4C04-BAFF-1D2BA44AF662}">
      <dgm:prSet/>
      <dgm:spPr/>
      <dgm:t>
        <a:bodyPr/>
        <a:lstStyle/>
        <a:p>
          <a:endParaRPr lang="LID4096"/>
        </a:p>
      </dgm:t>
    </dgm:pt>
    <dgm:pt modelId="{E5A099DC-DC70-4503-9CE3-3642DAAC0C3F}" type="sibTrans" cxnId="{571FCB98-A06B-4C04-BAFF-1D2BA44AF662}">
      <dgm:prSet/>
      <dgm:spPr/>
      <dgm:t>
        <a:bodyPr/>
        <a:lstStyle/>
        <a:p>
          <a:endParaRPr lang="LID4096"/>
        </a:p>
      </dgm:t>
    </dgm:pt>
    <dgm:pt modelId="{262F7835-0842-47BF-B8CB-634DEB8724A6}" type="pres">
      <dgm:prSet presAssocID="{DA435419-AE03-4E97-AD14-16F6C9216558}" presName="Name0" presStyleCnt="0">
        <dgm:presLayoutVars>
          <dgm:dir/>
          <dgm:animLvl val="lvl"/>
          <dgm:resizeHandles val="exact"/>
        </dgm:presLayoutVars>
      </dgm:prSet>
      <dgm:spPr/>
    </dgm:pt>
    <dgm:pt modelId="{36F3CBB6-2E5F-42E2-806B-8E7304C551BC}" type="pres">
      <dgm:prSet presAssocID="{1ED0E81E-2944-47A4-9466-4A894535E850}" presName="boxAndChildren" presStyleCnt="0"/>
      <dgm:spPr/>
    </dgm:pt>
    <dgm:pt modelId="{F3A4AF7B-13C1-4A2C-B6AB-04EEB7732095}" type="pres">
      <dgm:prSet presAssocID="{1ED0E81E-2944-47A4-9466-4A894535E850}" presName="parentTextBox" presStyleLbl="node1" presStyleIdx="0" presStyleCnt="1" custLinFactNeighborX="-1527" custLinFactNeighborY="-49774"/>
      <dgm:spPr/>
    </dgm:pt>
  </dgm:ptLst>
  <dgm:cxnLst>
    <dgm:cxn modelId="{2E9DA85B-EF99-4A2A-95A1-5B4FB42F1493}" type="presOf" srcId="{1ED0E81E-2944-47A4-9466-4A894535E850}" destId="{F3A4AF7B-13C1-4A2C-B6AB-04EEB7732095}" srcOrd="0" destOrd="0" presId="urn:microsoft.com/office/officeart/2005/8/layout/process4"/>
    <dgm:cxn modelId="{3BCF818A-185C-48A1-A1A3-315AB1D84560}" type="presOf" srcId="{DA435419-AE03-4E97-AD14-16F6C9216558}" destId="{262F7835-0842-47BF-B8CB-634DEB8724A6}" srcOrd="0" destOrd="0" presId="urn:microsoft.com/office/officeart/2005/8/layout/process4"/>
    <dgm:cxn modelId="{571FCB98-A06B-4C04-BAFF-1D2BA44AF662}" srcId="{DA435419-AE03-4E97-AD14-16F6C9216558}" destId="{1ED0E81E-2944-47A4-9466-4A894535E850}" srcOrd="0" destOrd="0" parTransId="{48415B76-6B64-4811-BDEF-A566B65FBEF6}" sibTransId="{E5A099DC-DC70-4503-9CE3-3642DAAC0C3F}"/>
    <dgm:cxn modelId="{6990956C-114F-41CB-9A65-B87C855210E7}" type="presParOf" srcId="{262F7835-0842-47BF-B8CB-634DEB8724A6}" destId="{36F3CBB6-2E5F-42E2-806B-8E7304C551BC}" srcOrd="0" destOrd="0" presId="urn:microsoft.com/office/officeart/2005/8/layout/process4"/>
    <dgm:cxn modelId="{EB78A710-6AF8-4F4E-B490-71C4F3E18956}" type="presParOf" srcId="{36F3CBB6-2E5F-42E2-806B-8E7304C551BC}" destId="{F3A4AF7B-13C1-4A2C-B6AB-04EEB773209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8BCAA3-0EF5-4286-930F-D50078EE4089}"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LID4096"/>
        </a:p>
      </dgm:t>
    </dgm:pt>
    <dgm:pt modelId="{16539BB8-90BD-40AC-B6F7-E59B65C67B3E}">
      <dgm:prSet custT="1"/>
      <dgm:spPr/>
      <dgm:t>
        <a:bodyPr/>
        <a:lstStyle/>
        <a:p>
          <a:r>
            <a:rPr lang="en-US" sz="3200" b="1" u="none" dirty="0">
              <a:solidFill>
                <a:schemeClr val="bg2">
                  <a:lumMod val="25000"/>
                </a:schemeClr>
              </a:solidFill>
              <a:latin typeface="Times New Roman" panose="02020603050405020304" pitchFamily="18" charset="0"/>
              <a:cs typeface="Times New Roman" panose="02020603050405020304" pitchFamily="18" charset="0"/>
            </a:rPr>
            <a:t>TOP GENRES</a:t>
          </a:r>
          <a:endParaRPr lang="en-KE" sz="3200" u="none" dirty="0">
            <a:solidFill>
              <a:schemeClr val="bg2">
                <a:lumMod val="25000"/>
              </a:schemeClr>
            </a:solidFill>
            <a:latin typeface="Times New Roman" panose="02020603050405020304" pitchFamily="18" charset="0"/>
            <a:cs typeface="Times New Roman" panose="02020603050405020304" pitchFamily="18" charset="0"/>
          </a:endParaRPr>
        </a:p>
      </dgm:t>
    </dgm:pt>
    <dgm:pt modelId="{8C48BF13-30A5-47FB-B146-8922910C0E1B}" type="parTrans" cxnId="{D445B8E9-770A-452E-805C-2F901435FB8F}">
      <dgm:prSet/>
      <dgm:spPr/>
      <dgm:t>
        <a:bodyPr/>
        <a:lstStyle/>
        <a:p>
          <a:endParaRPr lang="LID4096" sz="3200" dirty="0">
            <a:solidFill>
              <a:schemeClr val="bg2">
                <a:lumMod val="25000"/>
              </a:schemeClr>
            </a:solidFill>
          </a:endParaRPr>
        </a:p>
      </dgm:t>
    </dgm:pt>
    <dgm:pt modelId="{77129C84-6250-46DA-8A6F-69FFA347BD5F}" type="sibTrans" cxnId="{D445B8E9-770A-452E-805C-2F901435FB8F}">
      <dgm:prSet/>
      <dgm:spPr/>
      <dgm:t>
        <a:bodyPr/>
        <a:lstStyle/>
        <a:p>
          <a:endParaRPr lang="LID4096" sz="3200" dirty="0">
            <a:solidFill>
              <a:schemeClr val="bg2">
                <a:lumMod val="25000"/>
              </a:schemeClr>
            </a:solidFill>
          </a:endParaRPr>
        </a:p>
      </dgm:t>
    </dgm:pt>
    <dgm:pt modelId="{021858B3-F8A6-4A06-8528-88D89709F185}" type="pres">
      <dgm:prSet presAssocID="{968BCAA3-0EF5-4286-930F-D50078EE4089}" presName="linear" presStyleCnt="0">
        <dgm:presLayoutVars>
          <dgm:animLvl val="lvl"/>
          <dgm:resizeHandles val="exact"/>
        </dgm:presLayoutVars>
      </dgm:prSet>
      <dgm:spPr/>
    </dgm:pt>
    <dgm:pt modelId="{32999E93-7863-4856-A6F4-9AFE3B6C5758}" type="pres">
      <dgm:prSet presAssocID="{16539BB8-90BD-40AC-B6F7-E59B65C67B3E}" presName="parentText" presStyleLbl="node1" presStyleIdx="0" presStyleCnt="1" custLinFactNeighborX="8066" custLinFactNeighborY="-58588">
        <dgm:presLayoutVars>
          <dgm:chMax val="0"/>
          <dgm:bulletEnabled val="1"/>
        </dgm:presLayoutVars>
      </dgm:prSet>
      <dgm:spPr/>
    </dgm:pt>
  </dgm:ptLst>
  <dgm:cxnLst>
    <dgm:cxn modelId="{FF24BE01-14B7-4975-B27C-06F333300F54}" type="presOf" srcId="{968BCAA3-0EF5-4286-930F-D50078EE4089}" destId="{021858B3-F8A6-4A06-8528-88D89709F185}" srcOrd="0" destOrd="0" presId="urn:microsoft.com/office/officeart/2005/8/layout/vList2"/>
    <dgm:cxn modelId="{33DFBE9F-921E-4219-86A7-DFAB61D14D1F}" type="presOf" srcId="{16539BB8-90BD-40AC-B6F7-E59B65C67B3E}" destId="{32999E93-7863-4856-A6F4-9AFE3B6C5758}" srcOrd="0" destOrd="0" presId="urn:microsoft.com/office/officeart/2005/8/layout/vList2"/>
    <dgm:cxn modelId="{D445B8E9-770A-452E-805C-2F901435FB8F}" srcId="{968BCAA3-0EF5-4286-930F-D50078EE4089}" destId="{16539BB8-90BD-40AC-B6F7-E59B65C67B3E}" srcOrd="0" destOrd="0" parTransId="{8C48BF13-30A5-47FB-B146-8922910C0E1B}" sibTransId="{77129C84-6250-46DA-8A6F-69FFA347BD5F}"/>
    <dgm:cxn modelId="{1B728434-2EC8-4BA2-9275-78FF1FD0FE66}" type="presParOf" srcId="{021858B3-F8A6-4A06-8528-88D89709F185}" destId="{32999E93-7863-4856-A6F4-9AFE3B6C575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8BCAA3-0EF5-4286-930F-D50078EE4089}"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LID4096"/>
        </a:p>
      </dgm:t>
    </dgm:pt>
    <dgm:pt modelId="{16539BB8-90BD-40AC-B6F7-E59B65C67B3E}">
      <dgm:prSet custT="1"/>
      <dgm:spPr/>
      <dgm:t>
        <a:bodyPr/>
        <a:lstStyle/>
        <a:p>
          <a:r>
            <a:rPr lang="en-GB" sz="3200" b="1" u="none" dirty="0">
              <a:solidFill>
                <a:schemeClr val="bg2">
                  <a:lumMod val="25000"/>
                </a:schemeClr>
              </a:solidFill>
              <a:latin typeface="Times New Roman" panose="02020603050405020304" pitchFamily="18" charset="0"/>
              <a:cs typeface="Times New Roman" panose="02020603050405020304" pitchFamily="18" charset="0"/>
            </a:rPr>
            <a:t>GENRE PRODUCTION OVER TIME</a:t>
          </a:r>
          <a:endParaRPr lang="en-KE" sz="3200" b="1" u="none" dirty="0">
            <a:solidFill>
              <a:schemeClr val="bg2">
                <a:lumMod val="25000"/>
              </a:schemeClr>
            </a:solidFill>
            <a:latin typeface="Times New Roman" panose="02020603050405020304" pitchFamily="18" charset="0"/>
            <a:cs typeface="Times New Roman" panose="02020603050405020304" pitchFamily="18" charset="0"/>
          </a:endParaRPr>
        </a:p>
      </dgm:t>
    </dgm:pt>
    <dgm:pt modelId="{8C48BF13-30A5-47FB-B146-8922910C0E1B}" type="parTrans" cxnId="{D445B8E9-770A-452E-805C-2F901435FB8F}">
      <dgm:prSet/>
      <dgm:spPr/>
      <dgm:t>
        <a:bodyPr/>
        <a:lstStyle/>
        <a:p>
          <a:endParaRPr lang="LID4096"/>
        </a:p>
      </dgm:t>
    </dgm:pt>
    <dgm:pt modelId="{77129C84-6250-46DA-8A6F-69FFA347BD5F}" type="sibTrans" cxnId="{D445B8E9-770A-452E-805C-2F901435FB8F}">
      <dgm:prSet/>
      <dgm:spPr/>
      <dgm:t>
        <a:bodyPr/>
        <a:lstStyle/>
        <a:p>
          <a:endParaRPr lang="LID4096"/>
        </a:p>
      </dgm:t>
    </dgm:pt>
    <dgm:pt modelId="{779D209B-B2CE-499E-8E47-6B21E0D48B4D}" type="pres">
      <dgm:prSet presAssocID="{968BCAA3-0EF5-4286-930F-D50078EE4089}" presName="linear" presStyleCnt="0">
        <dgm:presLayoutVars>
          <dgm:animLvl val="lvl"/>
          <dgm:resizeHandles val="exact"/>
        </dgm:presLayoutVars>
      </dgm:prSet>
      <dgm:spPr/>
    </dgm:pt>
    <dgm:pt modelId="{6E459CDF-DBA4-4931-90EC-406CEFEC443E}" type="pres">
      <dgm:prSet presAssocID="{16539BB8-90BD-40AC-B6F7-E59B65C67B3E}" presName="parentText" presStyleLbl="node1" presStyleIdx="0" presStyleCnt="1">
        <dgm:presLayoutVars>
          <dgm:chMax val="0"/>
          <dgm:bulletEnabled val="1"/>
        </dgm:presLayoutVars>
      </dgm:prSet>
      <dgm:spPr/>
    </dgm:pt>
  </dgm:ptLst>
  <dgm:cxnLst>
    <dgm:cxn modelId="{90CA399D-5CD5-476E-8577-6364F9235CC3}" type="presOf" srcId="{968BCAA3-0EF5-4286-930F-D50078EE4089}" destId="{779D209B-B2CE-499E-8E47-6B21E0D48B4D}" srcOrd="0" destOrd="0" presId="urn:microsoft.com/office/officeart/2005/8/layout/vList2"/>
    <dgm:cxn modelId="{43F5C5B8-9986-4139-A1D0-7B59EFD4E9DF}" type="presOf" srcId="{16539BB8-90BD-40AC-B6F7-E59B65C67B3E}" destId="{6E459CDF-DBA4-4931-90EC-406CEFEC443E}" srcOrd="0" destOrd="0" presId="urn:microsoft.com/office/officeart/2005/8/layout/vList2"/>
    <dgm:cxn modelId="{D445B8E9-770A-452E-805C-2F901435FB8F}" srcId="{968BCAA3-0EF5-4286-930F-D50078EE4089}" destId="{16539BB8-90BD-40AC-B6F7-E59B65C67B3E}" srcOrd="0" destOrd="0" parTransId="{8C48BF13-30A5-47FB-B146-8922910C0E1B}" sibTransId="{77129C84-6250-46DA-8A6F-69FFA347BD5F}"/>
    <dgm:cxn modelId="{59ACCF05-3E4B-4ADA-B462-4D8FBF4D2ED6}" type="presParOf" srcId="{779D209B-B2CE-499E-8E47-6B21E0D48B4D}" destId="{6E459CDF-DBA4-4931-90EC-406CEFEC443E}" srcOrd="0" destOrd="0" presId="urn:microsoft.com/office/officeart/2005/8/layout/vList2"/>
  </dgm:cxnLst>
  <dgm:bg>
    <a:solidFill>
      <a:schemeClr val="bg2">
        <a:lumMod val="90000"/>
      </a:scheme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5F58E0-BECF-49D8-9393-60977E484398}"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LID4096"/>
        </a:p>
      </dgm:t>
    </dgm:pt>
    <dgm:pt modelId="{D6FD72D3-AD73-4194-82F3-B4C1C1547CB4}">
      <dgm:prSet custT="1"/>
      <dgm:spPr/>
      <dgm:t>
        <a:bodyPr/>
        <a:lstStyle/>
        <a:p>
          <a:r>
            <a:rPr lang="en-GB" sz="3200" b="1" dirty="0">
              <a:solidFill>
                <a:schemeClr val="bg2">
                  <a:lumMod val="25000"/>
                </a:schemeClr>
              </a:solidFill>
              <a:latin typeface="Times New Roman" panose="02020603050405020304" pitchFamily="18" charset="0"/>
              <a:cs typeface="Times New Roman" panose="02020603050405020304" pitchFamily="18" charset="0"/>
            </a:rPr>
            <a:t>DOES RUNTIME AFFECT RATING?</a:t>
          </a:r>
          <a:endParaRPr lang="en-KE" sz="3200" dirty="0">
            <a:solidFill>
              <a:schemeClr val="bg2">
                <a:lumMod val="25000"/>
              </a:schemeClr>
            </a:solidFill>
            <a:latin typeface="Times New Roman" panose="02020603050405020304" pitchFamily="18" charset="0"/>
            <a:cs typeface="Times New Roman" panose="02020603050405020304" pitchFamily="18" charset="0"/>
          </a:endParaRPr>
        </a:p>
      </dgm:t>
    </dgm:pt>
    <dgm:pt modelId="{571672C1-08AF-4968-B524-E5522DE3C5F5}" type="parTrans" cxnId="{EF5EE2D6-CCE5-4770-B573-FD2B1AE7938E}">
      <dgm:prSet/>
      <dgm:spPr/>
      <dgm:t>
        <a:bodyPr/>
        <a:lstStyle/>
        <a:p>
          <a:endParaRPr lang="LID4096" sz="3200"/>
        </a:p>
      </dgm:t>
    </dgm:pt>
    <dgm:pt modelId="{1C0C1EE4-A418-4407-B087-AA72187949D6}" type="sibTrans" cxnId="{EF5EE2D6-CCE5-4770-B573-FD2B1AE7938E}">
      <dgm:prSet/>
      <dgm:spPr/>
      <dgm:t>
        <a:bodyPr/>
        <a:lstStyle/>
        <a:p>
          <a:endParaRPr lang="LID4096" sz="3200"/>
        </a:p>
      </dgm:t>
    </dgm:pt>
    <dgm:pt modelId="{240EB217-5E33-4A76-BEBE-EB9579FAB06F}" type="pres">
      <dgm:prSet presAssocID="{6C5F58E0-BECF-49D8-9393-60977E484398}" presName="linear" presStyleCnt="0">
        <dgm:presLayoutVars>
          <dgm:animLvl val="lvl"/>
          <dgm:resizeHandles val="exact"/>
        </dgm:presLayoutVars>
      </dgm:prSet>
      <dgm:spPr/>
    </dgm:pt>
    <dgm:pt modelId="{33A4F272-F24A-4329-9628-DFED298B2455}" type="pres">
      <dgm:prSet presAssocID="{D6FD72D3-AD73-4194-82F3-B4C1C1547CB4}" presName="parentText" presStyleLbl="node1" presStyleIdx="0" presStyleCnt="1">
        <dgm:presLayoutVars>
          <dgm:chMax val="0"/>
          <dgm:bulletEnabled val="1"/>
        </dgm:presLayoutVars>
      </dgm:prSet>
      <dgm:spPr/>
    </dgm:pt>
  </dgm:ptLst>
  <dgm:cxnLst>
    <dgm:cxn modelId="{118C16AB-AE7A-4B53-A39C-646B6720FD76}" type="presOf" srcId="{6C5F58E0-BECF-49D8-9393-60977E484398}" destId="{240EB217-5E33-4A76-BEBE-EB9579FAB06F}" srcOrd="0" destOrd="0" presId="urn:microsoft.com/office/officeart/2005/8/layout/vList2"/>
    <dgm:cxn modelId="{03ED65D5-EE70-4062-BCEE-6DDD1F633C2F}" type="presOf" srcId="{D6FD72D3-AD73-4194-82F3-B4C1C1547CB4}" destId="{33A4F272-F24A-4329-9628-DFED298B2455}" srcOrd="0" destOrd="0" presId="urn:microsoft.com/office/officeart/2005/8/layout/vList2"/>
    <dgm:cxn modelId="{EF5EE2D6-CCE5-4770-B573-FD2B1AE7938E}" srcId="{6C5F58E0-BECF-49D8-9393-60977E484398}" destId="{D6FD72D3-AD73-4194-82F3-B4C1C1547CB4}" srcOrd="0" destOrd="0" parTransId="{571672C1-08AF-4968-B524-E5522DE3C5F5}" sibTransId="{1C0C1EE4-A418-4407-B087-AA72187949D6}"/>
    <dgm:cxn modelId="{65E98B28-7A8C-4CA8-9910-FF62F84DE11F}" type="presParOf" srcId="{240EB217-5E33-4A76-BEBE-EB9579FAB06F}" destId="{33A4F272-F24A-4329-9628-DFED298B245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06408-4194-4CF6-B3D1-76D0E01E14F1}">
      <dsp:nvSpPr>
        <dsp:cNvPr id="0" name=""/>
        <dsp:cNvSpPr/>
      </dsp:nvSpPr>
      <dsp:spPr>
        <a:xfrm>
          <a:off x="0" y="0"/>
          <a:ext cx="10890929" cy="109728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GB" sz="4000" b="1" u="none" kern="1200" dirty="0">
              <a:solidFill>
                <a:schemeClr val="bg2">
                  <a:lumMod val="25000"/>
                </a:schemeClr>
              </a:solidFill>
              <a:latin typeface="Times New Roman" panose="02020603050405020304" pitchFamily="18" charset="0"/>
              <a:cs typeface="Times New Roman" panose="02020603050405020304" pitchFamily="18" charset="0"/>
            </a:rPr>
            <a:t>BUSINESS OVERVIEW</a:t>
          </a:r>
          <a:endParaRPr lang="en-KE" sz="4000" u="none" kern="1200" dirty="0">
            <a:solidFill>
              <a:schemeClr val="bg2">
                <a:lumMod val="25000"/>
              </a:schemeClr>
            </a:solidFill>
            <a:latin typeface="Times New Roman" panose="02020603050405020304" pitchFamily="18" charset="0"/>
            <a:cs typeface="Times New Roman" panose="02020603050405020304" pitchFamily="18" charset="0"/>
          </a:endParaRPr>
        </a:p>
      </dsp:txBody>
      <dsp:txXfrm>
        <a:off x="0" y="0"/>
        <a:ext cx="10890929" cy="10972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2FAFB-A618-420F-9777-6BBFE7D7CFC4}">
      <dsp:nvSpPr>
        <dsp:cNvPr id="0" name=""/>
        <dsp:cNvSpPr/>
      </dsp:nvSpPr>
      <dsp:spPr>
        <a:xfrm>
          <a:off x="0" y="5974"/>
          <a:ext cx="6347237" cy="5054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none" kern="1200" dirty="0">
              <a:solidFill>
                <a:schemeClr val="bg2">
                  <a:lumMod val="25000"/>
                </a:schemeClr>
              </a:solidFill>
              <a:latin typeface="Times New Roman" panose="02020603050405020304" pitchFamily="18" charset="0"/>
              <a:cs typeface="Times New Roman" panose="02020603050405020304" pitchFamily="18" charset="0"/>
            </a:rPr>
            <a:t>DOES HIGH PRODUCTION_BUDGET =HIGH PROFIT?</a:t>
          </a:r>
          <a:endParaRPr lang="en-KE" sz="1800" b="1" u="none" kern="1200" dirty="0">
            <a:solidFill>
              <a:schemeClr val="bg2">
                <a:lumMod val="25000"/>
              </a:schemeClr>
            </a:solidFill>
            <a:latin typeface="Times New Roman" panose="02020603050405020304" pitchFamily="18" charset="0"/>
            <a:cs typeface="Times New Roman" panose="02020603050405020304" pitchFamily="18" charset="0"/>
          </a:endParaRPr>
        </a:p>
      </dsp:txBody>
      <dsp:txXfrm>
        <a:off x="24674" y="30648"/>
        <a:ext cx="6297889" cy="4560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19CBD-6D1C-4E73-BA19-CEE41E6C39A4}">
      <dsp:nvSpPr>
        <dsp:cNvPr id="0" name=""/>
        <dsp:cNvSpPr/>
      </dsp:nvSpPr>
      <dsp:spPr>
        <a:xfrm>
          <a:off x="722938" y="4579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352D384-DCB1-4C89-92A7-80F19EF0F5AE}">
      <dsp:nvSpPr>
        <dsp:cNvPr id="0" name=""/>
        <dsp:cNvSpPr/>
      </dsp:nvSpPr>
      <dsp:spPr>
        <a:xfrm>
          <a:off x="227938" y="15380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Most of the genre with a higher production cost ,have high profits</a:t>
          </a:r>
        </a:p>
      </dsp:txBody>
      <dsp:txXfrm>
        <a:off x="227938" y="1538047"/>
        <a:ext cx="1800000" cy="720000"/>
      </dsp:txXfrm>
    </dsp:sp>
    <dsp:sp modelId="{653F00D9-44DF-4B57-9318-4DDC3328D534}">
      <dsp:nvSpPr>
        <dsp:cNvPr id="0" name=""/>
        <dsp:cNvSpPr/>
      </dsp:nvSpPr>
      <dsp:spPr>
        <a:xfrm>
          <a:off x="2837938" y="4579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F09A334-5A69-4BB4-93C1-1F9E64013A79}">
      <dsp:nvSpPr>
        <dsp:cNvPr id="0" name=""/>
        <dsp:cNvSpPr/>
      </dsp:nvSpPr>
      <dsp:spPr>
        <a:xfrm>
          <a:off x="2342938" y="15380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While lower production cost equal less profit and in some cases loss or no profit.</a:t>
          </a:r>
        </a:p>
      </dsp:txBody>
      <dsp:txXfrm>
        <a:off x="2342938" y="1538047"/>
        <a:ext cx="1800000" cy="720000"/>
      </dsp:txXfrm>
    </dsp:sp>
    <dsp:sp modelId="{6F3341B3-1DBA-4FA0-B3EA-5960A1161842}">
      <dsp:nvSpPr>
        <dsp:cNvPr id="0" name=""/>
        <dsp:cNvSpPr/>
      </dsp:nvSpPr>
      <dsp:spPr>
        <a:xfrm>
          <a:off x="4952938" y="4579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30FE251-020A-4E26-8696-540AB98F1205}">
      <dsp:nvSpPr>
        <dsp:cNvPr id="0" name=""/>
        <dsp:cNvSpPr/>
      </dsp:nvSpPr>
      <dsp:spPr>
        <a:xfrm>
          <a:off x="4457938" y="153804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But this does not necessarily indicate that a higher production cost  corresponds to higher profits</a:t>
          </a:r>
        </a:p>
      </dsp:txBody>
      <dsp:txXfrm>
        <a:off x="4457938" y="1538047"/>
        <a:ext cx="18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2B651-FEA4-4337-A26C-98382E2F6431}">
      <dsp:nvSpPr>
        <dsp:cNvPr id="0" name=""/>
        <dsp:cNvSpPr/>
      </dsp:nvSpPr>
      <dsp:spPr>
        <a:xfrm>
          <a:off x="0" y="5760"/>
          <a:ext cx="4261104" cy="10857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GENRE TRENDS AND PROFITABILITY</a:t>
          </a:r>
          <a:endParaRPr lang="en-KE" sz="2800" kern="1200" dirty="0">
            <a:solidFill>
              <a:schemeClr val="tx2"/>
            </a:solidFill>
            <a:latin typeface="Times New Roman" panose="02020603050405020304" pitchFamily="18" charset="0"/>
            <a:cs typeface="Times New Roman" panose="02020603050405020304" pitchFamily="18" charset="0"/>
          </a:endParaRPr>
        </a:p>
      </dsp:txBody>
      <dsp:txXfrm>
        <a:off x="53002" y="58762"/>
        <a:ext cx="4155100" cy="9797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8A8A1-C7E5-4E1E-9887-3A1B48B3E1C2}">
      <dsp:nvSpPr>
        <dsp:cNvPr id="0" name=""/>
        <dsp:cNvSpPr/>
      </dsp:nvSpPr>
      <dsp:spPr>
        <a:xfrm>
          <a:off x="0" y="11520"/>
          <a:ext cx="5303522" cy="10857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PRODUCTION ECONOMICS</a:t>
          </a:r>
          <a:endParaRPr lang="en-KE" sz="2800" kern="1200" dirty="0">
            <a:solidFill>
              <a:schemeClr val="tx2"/>
            </a:solidFill>
            <a:latin typeface="Times New Roman" panose="02020603050405020304" pitchFamily="18" charset="0"/>
            <a:cs typeface="Times New Roman" panose="02020603050405020304" pitchFamily="18" charset="0"/>
          </a:endParaRPr>
        </a:p>
      </dsp:txBody>
      <dsp:txXfrm>
        <a:off x="53002" y="64522"/>
        <a:ext cx="5197518" cy="97975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9A021-2A1D-41DF-B412-74996DD8DD06}">
      <dsp:nvSpPr>
        <dsp:cNvPr id="0" name=""/>
        <dsp:cNvSpPr/>
      </dsp:nvSpPr>
      <dsp:spPr>
        <a:xfrm>
          <a:off x="0" y="3721"/>
          <a:ext cx="4446271" cy="8399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E42C22-340A-4ADB-B28F-B6267C49CCB0}">
      <dsp:nvSpPr>
        <dsp:cNvPr id="0" name=""/>
        <dsp:cNvSpPr/>
      </dsp:nvSpPr>
      <dsp:spPr>
        <a:xfrm>
          <a:off x="254084" y="192710"/>
          <a:ext cx="462424" cy="461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27EC56-1644-4B9B-84A4-BB86A9D22532}">
      <dsp:nvSpPr>
        <dsp:cNvPr id="0" name=""/>
        <dsp:cNvSpPr/>
      </dsp:nvSpPr>
      <dsp:spPr>
        <a:xfrm>
          <a:off x="970594" y="3721"/>
          <a:ext cx="3460729" cy="866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673" tIns="91673" rIns="91673" bIns="91673" numCol="1" spcCol="1270" anchor="ctr" anchorCtr="0">
          <a:noAutofit/>
        </a:bodyPr>
        <a:lstStyle/>
        <a:p>
          <a:pPr marL="0" lvl="0" indent="0" algn="l" defTabSz="711200">
            <a:lnSpc>
              <a:spcPct val="10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What is my budget?</a:t>
          </a:r>
        </a:p>
      </dsp:txBody>
      <dsp:txXfrm>
        <a:off x="970594" y="3721"/>
        <a:ext cx="3460729" cy="866198"/>
      </dsp:txXfrm>
    </dsp:sp>
    <dsp:sp modelId="{1D3AEE8D-01B2-4988-B7A2-0CFDB4BDCA11}">
      <dsp:nvSpPr>
        <dsp:cNvPr id="0" name=""/>
        <dsp:cNvSpPr/>
      </dsp:nvSpPr>
      <dsp:spPr>
        <a:xfrm>
          <a:off x="0" y="1086470"/>
          <a:ext cx="4446271" cy="8399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1FF61F-48D1-41CE-8C3F-3F666566BE23}">
      <dsp:nvSpPr>
        <dsp:cNvPr id="0" name=""/>
        <dsp:cNvSpPr/>
      </dsp:nvSpPr>
      <dsp:spPr>
        <a:xfrm>
          <a:off x="254084" y="1275458"/>
          <a:ext cx="462424" cy="461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C28AA6-1428-4F83-BEEF-35886F2E391E}">
      <dsp:nvSpPr>
        <dsp:cNvPr id="0" name=""/>
        <dsp:cNvSpPr/>
      </dsp:nvSpPr>
      <dsp:spPr>
        <a:xfrm>
          <a:off x="970594" y="1086470"/>
          <a:ext cx="3460729" cy="866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673" tIns="91673" rIns="91673" bIns="9167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To create the films, we analyzed the various genre production budget and the corresponding profit.</a:t>
          </a:r>
        </a:p>
      </dsp:txBody>
      <dsp:txXfrm>
        <a:off x="970594" y="1086470"/>
        <a:ext cx="3460729" cy="866198"/>
      </dsp:txXfrm>
    </dsp:sp>
    <dsp:sp modelId="{8F0061FC-5E45-42E6-977B-A45FF2E96331}">
      <dsp:nvSpPr>
        <dsp:cNvPr id="0" name=""/>
        <dsp:cNvSpPr/>
      </dsp:nvSpPr>
      <dsp:spPr>
        <a:xfrm>
          <a:off x="0" y="2169218"/>
          <a:ext cx="4446271" cy="8399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D8CE8D-D416-4309-87DC-9308D99B8EEB}">
      <dsp:nvSpPr>
        <dsp:cNvPr id="0" name=""/>
        <dsp:cNvSpPr/>
      </dsp:nvSpPr>
      <dsp:spPr>
        <a:xfrm>
          <a:off x="254084" y="2358207"/>
          <a:ext cx="462424" cy="4619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92EC37-B9BA-4EAC-80DF-6DF81859AF95}">
      <dsp:nvSpPr>
        <dsp:cNvPr id="0" name=""/>
        <dsp:cNvSpPr/>
      </dsp:nvSpPr>
      <dsp:spPr>
        <a:xfrm>
          <a:off x="970594" y="2169218"/>
          <a:ext cx="3460729" cy="866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673" tIns="91673" rIns="91673" bIns="9167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From the findings a higher production budget does not really corresponds to higher profits.</a:t>
          </a:r>
        </a:p>
      </dsp:txBody>
      <dsp:txXfrm>
        <a:off x="970594" y="2169218"/>
        <a:ext cx="3460729" cy="866198"/>
      </dsp:txXfrm>
    </dsp:sp>
    <dsp:sp modelId="{9878C135-DA7E-4C0D-8626-A57475685610}">
      <dsp:nvSpPr>
        <dsp:cNvPr id="0" name=""/>
        <dsp:cNvSpPr/>
      </dsp:nvSpPr>
      <dsp:spPr>
        <a:xfrm>
          <a:off x="0" y="3251966"/>
          <a:ext cx="4446271" cy="8399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00B174-94DE-4D5A-BB4A-B34AF219F453}">
      <dsp:nvSpPr>
        <dsp:cNvPr id="0" name=""/>
        <dsp:cNvSpPr/>
      </dsp:nvSpPr>
      <dsp:spPr>
        <a:xfrm>
          <a:off x="254084" y="3440955"/>
          <a:ext cx="462424" cy="4619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6783E3-6F28-4BDB-80CA-BDFECF9AF580}">
      <dsp:nvSpPr>
        <dsp:cNvPr id="0" name=""/>
        <dsp:cNvSpPr/>
      </dsp:nvSpPr>
      <dsp:spPr>
        <a:xfrm>
          <a:off x="970594" y="3251966"/>
          <a:ext cx="3460729" cy="866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673" tIns="91673" rIns="91673" bIns="91673" numCol="1" spcCol="1270" anchor="ctr" anchorCtr="0">
          <a:noAutofit/>
        </a:bodyPr>
        <a:lstStyle/>
        <a:p>
          <a:pPr marL="0" lvl="0" indent="0" algn="l" defTabSz="711200">
            <a:lnSpc>
              <a:spcPct val="10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The runtime also affects profits,shorter runtime of 60 or less minutes have relatively smaller profits.</a:t>
          </a:r>
        </a:p>
      </dsp:txBody>
      <dsp:txXfrm>
        <a:off x="970594" y="3251966"/>
        <a:ext cx="3460729" cy="86619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4F31A-2B26-4C9B-92DD-3491D80A6B32}">
      <dsp:nvSpPr>
        <dsp:cNvPr id="0" name=""/>
        <dsp:cNvSpPr/>
      </dsp:nvSpPr>
      <dsp:spPr>
        <a:xfrm>
          <a:off x="0" y="288067"/>
          <a:ext cx="4665540" cy="56686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kern="1200" dirty="0">
              <a:solidFill>
                <a:schemeClr val="tx2"/>
              </a:solidFill>
              <a:latin typeface="Times New Roman" panose="02020603050405020304" pitchFamily="18" charset="0"/>
              <a:cs typeface="Times New Roman" panose="02020603050405020304" pitchFamily="18" charset="0"/>
            </a:rPr>
            <a:t>RECOMMENDATIONS</a:t>
          </a:r>
          <a:endParaRPr lang="en-KE" sz="3200" kern="1200" dirty="0">
            <a:solidFill>
              <a:schemeClr val="tx2"/>
            </a:solidFill>
            <a:latin typeface="Times New Roman" panose="02020603050405020304" pitchFamily="18" charset="0"/>
            <a:cs typeface="Times New Roman" panose="02020603050405020304" pitchFamily="18" charset="0"/>
          </a:endParaRPr>
        </a:p>
      </dsp:txBody>
      <dsp:txXfrm>
        <a:off x="27672" y="315739"/>
        <a:ext cx="4610196" cy="5115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33FFE-A31B-4BA3-8B83-EAE4E144B033}">
      <dsp:nvSpPr>
        <dsp:cNvPr id="0" name=""/>
        <dsp:cNvSpPr/>
      </dsp:nvSpPr>
      <dsp:spPr>
        <a:xfrm>
          <a:off x="0" y="5760"/>
          <a:ext cx="10890929" cy="10857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b="1" kern="1200" dirty="0">
              <a:solidFill>
                <a:schemeClr val="tx2"/>
              </a:solidFill>
              <a:latin typeface="Times New Roman" panose="02020603050405020304" pitchFamily="18" charset="0"/>
              <a:cs typeface="Times New Roman" panose="02020603050405020304" pitchFamily="18" charset="0"/>
            </a:rPr>
            <a:t>NEXT STEPS</a:t>
          </a:r>
          <a:endParaRPr lang="en-KE" sz="4000" kern="1200" dirty="0">
            <a:solidFill>
              <a:schemeClr val="tx2"/>
            </a:solidFill>
            <a:latin typeface="Times New Roman" panose="02020603050405020304" pitchFamily="18" charset="0"/>
            <a:cs typeface="Times New Roman" panose="02020603050405020304" pitchFamily="18" charset="0"/>
          </a:endParaRPr>
        </a:p>
      </dsp:txBody>
      <dsp:txXfrm>
        <a:off x="53002" y="58762"/>
        <a:ext cx="10784925" cy="979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6DCCD-F28C-47BD-B738-52DB8263FAF1}">
      <dsp:nvSpPr>
        <dsp:cNvPr id="0" name=""/>
        <dsp:cNvSpPr/>
      </dsp:nvSpPr>
      <dsp:spPr>
        <a:xfrm>
          <a:off x="187946" y="1550669"/>
          <a:ext cx="2731042" cy="1346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b="0" kern="1200" dirty="0">
              <a:latin typeface="Times New Roman" panose="02020603050405020304" pitchFamily="18" charset="0"/>
              <a:cs typeface="Times New Roman" panose="02020603050405020304" pitchFamily="18" charset="0"/>
            </a:rPr>
            <a:t>Big companies are creating original videos content; the company wants to start film creation to .</a:t>
          </a:r>
          <a:endParaRPr lang="en-US" sz="2000" b="0" kern="1200" dirty="0">
            <a:latin typeface="Times New Roman" panose="02020603050405020304" pitchFamily="18" charset="0"/>
            <a:cs typeface="Times New Roman" panose="02020603050405020304" pitchFamily="18" charset="0"/>
          </a:endParaRPr>
        </a:p>
      </dsp:txBody>
      <dsp:txXfrm>
        <a:off x="187946" y="1550669"/>
        <a:ext cx="2731042" cy="1346889"/>
      </dsp:txXfrm>
    </dsp:sp>
    <dsp:sp modelId="{CEFE2691-85F9-4496-B6FC-B2B0B0986B50}">
      <dsp:nvSpPr>
        <dsp:cNvPr id="0" name=""/>
        <dsp:cNvSpPr/>
      </dsp:nvSpPr>
      <dsp:spPr>
        <a:xfrm>
          <a:off x="184843" y="1500388"/>
          <a:ext cx="217241" cy="21724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9015A-D0C7-4AA1-AE1F-0BBA0A38E34E}">
      <dsp:nvSpPr>
        <dsp:cNvPr id="0" name=""/>
        <dsp:cNvSpPr/>
      </dsp:nvSpPr>
      <dsp:spPr>
        <a:xfrm>
          <a:off x="336912" y="1196249"/>
          <a:ext cx="217241" cy="217241"/>
        </a:xfrm>
        <a:prstGeom prst="ellipse">
          <a:avLst/>
        </a:prstGeom>
        <a:solidFill>
          <a:schemeClr val="accent3">
            <a:hueOff val="-889571"/>
            <a:satOff val="3158"/>
            <a:lumOff val="-4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57B2-1FFA-42CA-B0D8-51C1D391B551}">
      <dsp:nvSpPr>
        <dsp:cNvPr id="0" name=""/>
        <dsp:cNvSpPr/>
      </dsp:nvSpPr>
      <dsp:spPr>
        <a:xfrm>
          <a:off x="701879" y="1257077"/>
          <a:ext cx="341380" cy="341380"/>
        </a:xfrm>
        <a:prstGeom prst="ellipse">
          <a:avLst/>
        </a:prstGeom>
        <a:solidFill>
          <a:schemeClr val="accent3">
            <a:hueOff val="-1779141"/>
            <a:satOff val="6316"/>
            <a:lumOff val="-8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D5CF3-EFE3-4659-822A-04A4C218DEF6}">
      <dsp:nvSpPr>
        <dsp:cNvPr id="0" name=""/>
        <dsp:cNvSpPr/>
      </dsp:nvSpPr>
      <dsp:spPr>
        <a:xfrm>
          <a:off x="1006018" y="922525"/>
          <a:ext cx="217241" cy="217241"/>
        </a:xfrm>
        <a:prstGeom prst="ellipse">
          <a:avLst/>
        </a:prstGeom>
        <a:solidFill>
          <a:schemeClr val="accent3">
            <a:hueOff val="-2668712"/>
            <a:satOff val="9473"/>
            <a:lumOff val="-1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04B66B-E75F-4E5A-9155-335782818F38}">
      <dsp:nvSpPr>
        <dsp:cNvPr id="0" name=""/>
        <dsp:cNvSpPr/>
      </dsp:nvSpPr>
      <dsp:spPr>
        <a:xfrm>
          <a:off x="1401398" y="800869"/>
          <a:ext cx="217241" cy="217241"/>
        </a:xfrm>
        <a:prstGeom prst="ellipse">
          <a:avLst/>
        </a:prstGeom>
        <a:solidFill>
          <a:schemeClr val="accent3">
            <a:hueOff val="-3558282"/>
            <a:satOff val="12631"/>
            <a:lumOff val="-16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161B1-5DD1-42AF-A913-C782AD4886DA}">
      <dsp:nvSpPr>
        <dsp:cNvPr id="0" name=""/>
        <dsp:cNvSpPr/>
      </dsp:nvSpPr>
      <dsp:spPr>
        <a:xfrm>
          <a:off x="1888020" y="1013766"/>
          <a:ext cx="217241" cy="217241"/>
        </a:xfrm>
        <a:prstGeom prst="ellipse">
          <a:avLst/>
        </a:prstGeom>
        <a:solidFill>
          <a:schemeClr val="accent3">
            <a:hueOff val="-4447853"/>
            <a:satOff val="15789"/>
            <a:lumOff val="-20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0789DC-B8EB-493E-8AA0-FBF81A814E35}">
      <dsp:nvSpPr>
        <dsp:cNvPr id="0" name=""/>
        <dsp:cNvSpPr/>
      </dsp:nvSpPr>
      <dsp:spPr>
        <a:xfrm>
          <a:off x="2192159" y="1165836"/>
          <a:ext cx="341380" cy="341380"/>
        </a:xfrm>
        <a:prstGeom prst="ellipse">
          <a:avLst/>
        </a:prstGeom>
        <a:solidFill>
          <a:schemeClr val="accent3">
            <a:hueOff val="-5337424"/>
            <a:satOff val="18947"/>
            <a:lumOff val="-24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04CE64-04F4-4117-A7C7-D363E763AE39}">
      <dsp:nvSpPr>
        <dsp:cNvPr id="0" name=""/>
        <dsp:cNvSpPr/>
      </dsp:nvSpPr>
      <dsp:spPr>
        <a:xfrm>
          <a:off x="2617953" y="1500388"/>
          <a:ext cx="217241" cy="217241"/>
        </a:xfrm>
        <a:prstGeom prst="ellipse">
          <a:avLst/>
        </a:prstGeom>
        <a:solidFill>
          <a:schemeClr val="accent3">
            <a:hueOff val="-6226994"/>
            <a:satOff val="22104"/>
            <a:lumOff val="-28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FE60B2-37B7-4AD4-8AD5-A3663D70E288}">
      <dsp:nvSpPr>
        <dsp:cNvPr id="0" name=""/>
        <dsp:cNvSpPr/>
      </dsp:nvSpPr>
      <dsp:spPr>
        <a:xfrm>
          <a:off x="2800436" y="1834941"/>
          <a:ext cx="217241" cy="217241"/>
        </a:xfrm>
        <a:prstGeom prst="ellipse">
          <a:avLst/>
        </a:prstGeom>
        <a:solidFill>
          <a:schemeClr val="accent3">
            <a:hueOff val="-7116565"/>
            <a:satOff val="25262"/>
            <a:lumOff val="-32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0A1FFE-B8FD-4732-A601-E1BFFD7B2628}">
      <dsp:nvSpPr>
        <dsp:cNvPr id="0" name=""/>
        <dsp:cNvSpPr/>
      </dsp:nvSpPr>
      <dsp:spPr>
        <a:xfrm>
          <a:off x="1171292" y="960120"/>
          <a:ext cx="558622" cy="558622"/>
        </a:xfrm>
        <a:prstGeom prst="ellipse">
          <a:avLst/>
        </a:prstGeom>
        <a:solidFill>
          <a:schemeClr val="accent3">
            <a:hueOff val="-8006136"/>
            <a:satOff val="28420"/>
            <a:lumOff val="-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BA47B4-1DF8-4175-ACB1-F6A0B46A789A}">
      <dsp:nvSpPr>
        <dsp:cNvPr id="0" name=""/>
        <dsp:cNvSpPr/>
      </dsp:nvSpPr>
      <dsp:spPr>
        <a:xfrm>
          <a:off x="32774" y="2351977"/>
          <a:ext cx="217241" cy="217241"/>
        </a:xfrm>
        <a:prstGeom prst="ellipse">
          <a:avLst/>
        </a:prstGeom>
        <a:solidFill>
          <a:schemeClr val="accent3">
            <a:hueOff val="-8895707"/>
            <a:satOff val="31578"/>
            <a:lumOff val="-40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0AF673-7C3F-400A-B060-09094C12144D}">
      <dsp:nvSpPr>
        <dsp:cNvPr id="0" name=""/>
        <dsp:cNvSpPr/>
      </dsp:nvSpPr>
      <dsp:spPr>
        <a:xfrm>
          <a:off x="215257" y="2625702"/>
          <a:ext cx="341380" cy="341380"/>
        </a:xfrm>
        <a:prstGeom prst="ellipse">
          <a:avLst/>
        </a:prstGeom>
        <a:solidFill>
          <a:schemeClr val="accent3">
            <a:hueOff val="-9785277"/>
            <a:satOff val="34736"/>
            <a:lumOff val="-44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E43A5-D4AE-4292-9BAD-41A6541D1CC2}">
      <dsp:nvSpPr>
        <dsp:cNvPr id="0" name=""/>
        <dsp:cNvSpPr/>
      </dsp:nvSpPr>
      <dsp:spPr>
        <a:xfrm>
          <a:off x="671465" y="2869013"/>
          <a:ext cx="496553" cy="496553"/>
        </a:xfrm>
        <a:prstGeom prst="ellipse">
          <a:avLst/>
        </a:prstGeom>
        <a:solidFill>
          <a:schemeClr val="accent3">
            <a:hueOff val="-10674847"/>
            <a:satOff val="37893"/>
            <a:lumOff val="-48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824C35-28AB-4C99-B08B-5856BB90C2F4}">
      <dsp:nvSpPr>
        <dsp:cNvPr id="0" name=""/>
        <dsp:cNvSpPr/>
      </dsp:nvSpPr>
      <dsp:spPr>
        <a:xfrm>
          <a:off x="1310156" y="3264393"/>
          <a:ext cx="217241" cy="217241"/>
        </a:xfrm>
        <a:prstGeom prst="ellipse">
          <a:avLst/>
        </a:prstGeom>
        <a:solidFill>
          <a:schemeClr val="accent3">
            <a:hueOff val="-11564418"/>
            <a:satOff val="41051"/>
            <a:lumOff val="-52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F99FB8-CA93-4FE3-9E6E-BE89E5869387}">
      <dsp:nvSpPr>
        <dsp:cNvPr id="0" name=""/>
        <dsp:cNvSpPr/>
      </dsp:nvSpPr>
      <dsp:spPr>
        <a:xfrm>
          <a:off x="1431812" y="2869013"/>
          <a:ext cx="341380" cy="341380"/>
        </a:xfrm>
        <a:prstGeom prst="ellipse">
          <a:avLst/>
        </a:prstGeom>
        <a:solidFill>
          <a:schemeClr val="accent3">
            <a:hueOff val="-12453989"/>
            <a:satOff val="44209"/>
            <a:lumOff val="-56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06AA9-4FD8-41E8-A750-8E503D9C33E9}">
      <dsp:nvSpPr>
        <dsp:cNvPr id="0" name=""/>
        <dsp:cNvSpPr/>
      </dsp:nvSpPr>
      <dsp:spPr>
        <a:xfrm>
          <a:off x="1735951" y="3294807"/>
          <a:ext cx="217241" cy="217241"/>
        </a:xfrm>
        <a:prstGeom prst="ellipse">
          <a:avLst/>
        </a:prstGeom>
        <a:solidFill>
          <a:schemeClr val="accent3">
            <a:hueOff val="-13343559"/>
            <a:satOff val="47367"/>
            <a:lumOff val="-60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A30C0B-96D1-4E72-97DF-29BA76A3622A}">
      <dsp:nvSpPr>
        <dsp:cNvPr id="0" name=""/>
        <dsp:cNvSpPr/>
      </dsp:nvSpPr>
      <dsp:spPr>
        <a:xfrm>
          <a:off x="2009676" y="2808185"/>
          <a:ext cx="496553" cy="496553"/>
        </a:xfrm>
        <a:prstGeom prst="ellipse">
          <a:avLst/>
        </a:prstGeom>
        <a:solidFill>
          <a:schemeClr val="accent3">
            <a:hueOff val="-14233130"/>
            <a:satOff val="50524"/>
            <a:lumOff val="-64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7D87F1-7C93-4DEC-9385-3CCD0A272F49}">
      <dsp:nvSpPr>
        <dsp:cNvPr id="0" name=""/>
        <dsp:cNvSpPr/>
      </dsp:nvSpPr>
      <dsp:spPr>
        <a:xfrm>
          <a:off x="2678781" y="2686529"/>
          <a:ext cx="341380" cy="341380"/>
        </a:xfrm>
        <a:prstGeom prst="ellipse">
          <a:avLst/>
        </a:prstGeom>
        <a:solidFill>
          <a:schemeClr val="accent3">
            <a:hueOff val="-15122700"/>
            <a:satOff val="53682"/>
            <a:lumOff val="-68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626A3-F2D4-425C-8AC0-BDB001A90623}">
      <dsp:nvSpPr>
        <dsp:cNvPr id="0" name=""/>
        <dsp:cNvSpPr/>
      </dsp:nvSpPr>
      <dsp:spPr>
        <a:xfrm>
          <a:off x="3020161" y="1256571"/>
          <a:ext cx="1002585" cy="1914044"/>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7F9E58-B236-4E55-8ACC-9AF487F4E5C9}">
      <dsp:nvSpPr>
        <dsp:cNvPr id="0" name=""/>
        <dsp:cNvSpPr/>
      </dsp:nvSpPr>
      <dsp:spPr>
        <a:xfrm>
          <a:off x="4022746" y="1257501"/>
          <a:ext cx="2734323" cy="1914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Area of interest is creating  movies studio </a:t>
          </a:r>
        </a:p>
      </dsp:txBody>
      <dsp:txXfrm>
        <a:off x="4022746" y="1257501"/>
        <a:ext cx="2734323" cy="1914026"/>
      </dsp:txXfrm>
    </dsp:sp>
    <dsp:sp modelId="{F92EFBAC-CD83-4CA0-A344-EE6B69929B1B}">
      <dsp:nvSpPr>
        <dsp:cNvPr id="0" name=""/>
        <dsp:cNvSpPr/>
      </dsp:nvSpPr>
      <dsp:spPr>
        <a:xfrm>
          <a:off x="6757070" y="1256571"/>
          <a:ext cx="1002585" cy="1914044"/>
        </a:xfrm>
        <a:prstGeom prst="chevron">
          <a:avLst>
            <a:gd name="adj" fmla="val 62310"/>
          </a:avLst>
        </a:prstGeom>
        <a:solidFill>
          <a:schemeClr val="accent3">
            <a:hueOff val="-16012271"/>
            <a:satOff val="56840"/>
            <a:lumOff val="-72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BCC969-ECB1-4753-95E4-AFE625C82B1F}">
      <dsp:nvSpPr>
        <dsp:cNvPr id="0" name=""/>
        <dsp:cNvSpPr/>
      </dsp:nvSpPr>
      <dsp:spPr>
        <a:xfrm>
          <a:off x="7869028" y="1098391"/>
          <a:ext cx="2324174" cy="2324174"/>
        </a:xfrm>
        <a:prstGeom prst="ellipse">
          <a:avLst/>
        </a:prstGeom>
        <a:solidFill>
          <a:schemeClr val="accent3">
            <a:hueOff val="-16012271"/>
            <a:satOff val="56840"/>
            <a:lumOff val="-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GB" sz="2500" kern="1200" dirty="0">
              <a:latin typeface="Times New Roman" panose="02020603050405020304" pitchFamily="18" charset="0"/>
              <a:cs typeface="Times New Roman" panose="02020603050405020304" pitchFamily="18" charset="0"/>
            </a:rPr>
            <a:t>They want to know which kind of movies to create</a:t>
          </a:r>
          <a:endParaRPr lang="en-US" sz="2500" kern="1200" dirty="0">
            <a:latin typeface="Times New Roman" panose="02020603050405020304" pitchFamily="18" charset="0"/>
            <a:cs typeface="Times New Roman" panose="02020603050405020304" pitchFamily="18" charset="0"/>
          </a:endParaRPr>
        </a:p>
      </dsp:txBody>
      <dsp:txXfrm>
        <a:off x="8209395" y="1438758"/>
        <a:ext cx="1643440" cy="1643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2D2E4-8218-40A7-B521-3B04A5F1C3CB}">
      <dsp:nvSpPr>
        <dsp:cNvPr id="0" name=""/>
        <dsp:cNvSpPr/>
      </dsp:nvSpPr>
      <dsp:spPr>
        <a:xfrm>
          <a:off x="0" y="31863"/>
          <a:ext cx="4876801" cy="1505790"/>
        </a:xfrm>
        <a:prstGeom prst="round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1" u="none" kern="1200" dirty="0">
              <a:solidFill>
                <a:schemeClr val="bg2">
                  <a:lumMod val="25000"/>
                </a:schemeClr>
              </a:solidFill>
              <a:latin typeface="Times New Roman" panose="02020603050405020304" pitchFamily="18" charset="0"/>
              <a:cs typeface="Times New Roman" panose="02020603050405020304" pitchFamily="18" charset="0"/>
            </a:rPr>
            <a:t>BUSINESS UNDERSTANDING</a:t>
          </a:r>
          <a:endParaRPr lang="en-KE" sz="3900" u="none" kern="1200" dirty="0">
            <a:solidFill>
              <a:schemeClr val="bg2">
                <a:lumMod val="25000"/>
              </a:schemeClr>
            </a:solidFill>
            <a:latin typeface="Times New Roman" panose="02020603050405020304" pitchFamily="18" charset="0"/>
            <a:cs typeface="Times New Roman" panose="02020603050405020304" pitchFamily="18" charset="0"/>
          </a:endParaRPr>
        </a:p>
      </dsp:txBody>
      <dsp:txXfrm>
        <a:off x="73507" y="105370"/>
        <a:ext cx="4729787" cy="13587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49F57-14FC-4249-884A-F163CF686F9F}">
      <dsp:nvSpPr>
        <dsp:cNvPr id="0" name=""/>
        <dsp:cNvSpPr/>
      </dsp:nvSpPr>
      <dsp:spPr>
        <a:xfrm>
          <a:off x="0" y="0"/>
          <a:ext cx="10890929" cy="109728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GB" sz="4000" b="1" u="none" kern="1200" dirty="0">
              <a:solidFill>
                <a:schemeClr val="bg2">
                  <a:lumMod val="25000"/>
                </a:schemeClr>
              </a:solidFill>
              <a:latin typeface="Times New Roman" panose="02020603050405020304" pitchFamily="18" charset="0"/>
              <a:cs typeface="Times New Roman" panose="02020603050405020304" pitchFamily="18" charset="0"/>
            </a:rPr>
            <a:t>BUSINESS PROBLEM</a:t>
          </a:r>
          <a:endParaRPr lang="en-KE" sz="4000" u="none" kern="1200" dirty="0">
            <a:solidFill>
              <a:schemeClr val="bg2">
                <a:lumMod val="25000"/>
              </a:schemeClr>
            </a:solidFill>
            <a:latin typeface="Times New Roman" panose="02020603050405020304" pitchFamily="18" charset="0"/>
            <a:cs typeface="Times New Roman" panose="02020603050405020304" pitchFamily="18" charset="0"/>
          </a:endParaRPr>
        </a:p>
      </dsp:txBody>
      <dsp:txXfrm>
        <a:off x="0" y="0"/>
        <a:ext cx="10890929" cy="1097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AF31A-52F2-46B3-B6FD-46FF6EEF5A1D}">
      <dsp:nvSpPr>
        <dsp:cNvPr id="0" name=""/>
        <dsp:cNvSpPr/>
      </dsp:nvSpPr>
      <dsp:spPr>
        <a:xfrm>
          <a:off x="0" y="659994"/>
          <a:ext cx="10890928" cy="26412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5257" tIns="895604" rIns="845257" bIns="128016"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v"/>
          </a:pPr>
          <a:r>
            <a:rPr lang="en-GB" sz="1800" b="0" kern="1200" spc="0" dirty="0">
              <a:solidFill>
                <a:schemeClr val="bg2">
                  <a:lumMod val="50000"/>
                </a:schemeClr>
              </a:solidFill>
              <a:effectLst/>
              <a:latin typeface="Times New Roman" panose="02020603050405020304" pitchFamily="18" charset="0"/>
              <a:cs typeface="Times New Roman" panose="02020603050405020304" pitchFamily="18" charset="0"/>
            </a:rPr>
            <a:t>What genres are most profitable?</a:t>
          </a:r>
          <a:endParaRPr lang="en-US" sz="1800" b="0" kern="1200" spc="0" dirty="0">
            <a:solidFill>
              <a:schemeClr val="bg2">
                <a:lumMod val="50000"/>
              </a:schemeClr>
            </a:solidFill>
            <a:effectLst/>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Font typeface="Wingdings" panose="05000000000000000000" pitchFamily="2" charset="2"/>
            <a:buChar char="v"/>
          </a:pPr>
          <a:r>
            <a:rPr lang="en-GB" sz="1800" b="0" kern="1200" spc="0" dirty="0">
              <a:solidFill>
                <a:schemeClr val="bg2">
                  <a:lumMod val="50000"/>
                </a:schemeClr>
              </a:solidFill>
              <a:effectLst/>
              <a:latin typeface="Times New Roman" panose="02020603050405020304" pitchFamily="18" charset="0"/>
              <a:cs typeface="Times New Roman" panose="02020603050405020304" pitchFamily="18" charset="0"/>
            </a:rPr>
            <a:t>Which movies are most popular over time?</a:t>
          </a:r>
          <a:endParaRPr lang="en-US" sz="1800" b="0" kern="1200" spc="0" dirty="0">
            <a:solidFill>
              <a:schemeClr val="bg2">
                <a:lumMod val="50000"/>
              </a:schemeClr>
            </a:solidFill>
            <a:effectLst/>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Font typeface="Wingdings" panose="05000000000000000000" pitchFamily="2" charset="2"/>
            <a:buChar char="v"/>
          </a:pPr>
          <a:r>
            <a:rPr lang="en-GB" sz="1800" b="0" kern="1200" spc="0" dirty="0">
              <a:solidFill>
                <a:schemeClr val="bg2">
                  <a:lumMod val="50000"/>
                </a:schemeClr>
              </a:solidFill>
              <a:effectLst/>
              <a:latin typeface="Times New Roman" panose="02020603050405020304" pitchFamily="18" charset="0"/>
              <a:cs typeface="Times New Roman" panose="02020603050405020304" pitchFamily="18" charset="0"/>
            </a:rPr>
            <a:t>Which category of movies is declining /growing?</a:t>
          </a:r>
          <a:endParaRPr lang="en-US" sz="1800" b="0" kern="1200" spc="0" dirty="0">
            <a:solidFill>
              <a:schemeClr val="bg2">
                <a:lumMod val="50000"/>
              </a:schemeClr>
            </a:solidFill>
            <a:effectLst/>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Font typeface="Wingdings" panose="05000000000000000000" pitchFamily="2" charset="2"/>
            <a:buChar char="v"/>
          </a:pPr>
          <a:r>
            <a:rPr lang="en-GB" sz="1800" b="0" kern="1200" spc="0" dirty="0">
              <a:solidFill>
                <a:schemeClr val="bg2">
                  <a:lumMod val="50000"/>
                </a:schemeClr>
              </a:solidFill>
              <a:effectLst/>
              <a:latin typeface="Times New Roman" panose="02020603050405020304" pitchFamily="18" charset="0"/>
              <a:cs typeface="Times New Roman" panose="02020603050405020304" pitchFamily="18" charset="0"/>
            </a:rPr>
            <a:t>What is the recommended runtime for movies created?</a:t>
          </a:r>
          <a:endParaRPr lang="en-US" sz="1800" b="0" kern="1200" spc="0" dirty="0">
            <a:solidFill>
              <a:schemeClr val="bg2">
                <a:lumMod val="50000"/>
              </a:schemeClr>
            </a:solidFill>
            <a:effectLst/>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Font typeface="Wingdings" panose="05000000000000000000" pitchFamily="2" charset="2"/>
            <a:buChar char="v"/>
          </a:pPr>
          <a:r>
            <a:rPr lang="en-GB" sz="1800" b="0" kern="1200" spc="0" dirty="0">
              <a:solidFill>
                <a:schemeClr val="bg2">
                  <a:lumMod val="50000"/>
                </a:schemeClr>
              </a:solidFill>
              <a:effectLst/>
              <a:latin typeface="Times New Roman" panose="02020603050405020304" pitchFamily="18" charset="0"/>
              <a:cs typeface="Times New Roman" panose="02020603050405020304" pitchFamily="18" charset="0"/>
            </a:rPr>
            <a:t>How is production budget affecting profits?</a:t>
          </a:r>
          <a:endParaRPr lang="en-US" sz="1800" b="0" kern="1200" spc="0" dirty="0">
            <a:solidFill>
              <a:schemeClr val="bg2">
                <a:lumMod val="50000"/>
              </a:schemeClr>
            </a:solidFill>
            <a:effectLst/>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Font typeface="Wingdings" panose="05000000000000000000" pitchFamily="2" charset="2"/>
            <a:buChar char="v"/>
          </a:pPr>
          <a:r>
            <a:rPr lang="en-GB" sz="1800" b="0" kern="1200" spc="0" dirty="0">
              <a:solidFill>
                <a:schemeClr val="bg2">
                  <a:lumMod val="50000"/>
                </a:schemeClr>
              </a:solidFill>
              <a:effectLst/>
              <a:latin typeface="Times New Roman" panose="02020603050405020304" pitchFamily="18" charset="0"/>
              <a:cs typeface="Times New Roman" panose="02020603050405020304" pitchFamily="18" charset="0"/>
            </a:rPr>
            <a:t>How is profit affected by runtime?</a:t>
          </a:r>
          <a:endParaRPr lang="en-US" sz="1800" b="0" kern="1200" spc="0" dirty="0">
            <a:solidFill>
              <a:schemeClr val="bg2">
                <a:lumMod val="50000"/>
              </a:schemeClr>
            </a:solidFill>
            <a:effectLst/>
            <a:latin typeface="Times New Roman" panose="02020603050405020304" pitchFamily="18" charset="0"/>
            <a:cs typeface="Times New Roman" panose="02020603050405020304" pitchFamily="18" charset="0"/>
          </a:endParaRPr>
        </a:p>
      </dsp:txBody>
      <dsp:txXfrm>
        <a:off x="0" y="659994"/>
        <a:ext cx="10890928" cy="2641275"/>
      </dsp:txXfrm>
    </dsp:sp>
    <dsp:sp modelId="{D73431FA-C676-42BB-AE04-CC2B2CDA4704}">
      <dsp:nvSpPr>
        <dsp:cNvPr id="0" name=""/>
        <dsp:cNvSpPr/>
      </dsp:nvSpPr>
      <dsp:spPr>
        <a:xfrm>
          <a:off x="544546" y="25314"/>
          <a:ext cx="7623649" cy="1269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8156" tIns="0" rIns="288156" bIns="0" numCol="1" spcCol="1270" anchor="ctr" anchorCtr="0">
          <a:noAutofit/>
        </a:bodyPr>
        <a:lstStyle/>
        <a:p>
          <a:pPr marL="0" lvl="0" indent="0" algn="l" defTabSz="889000">
            <a:lnSpc>
              <a:spcPct val="90000"/>
            </a:lnSpc>
            <a:spcBef>
              <a:spcPct val="0"/>
            </a:spcBef>
            <a:spcAft>
              <a:spcPct val="35000"/>
            </a:spcAft>
            <a:buNone/>
          </a:pPr>
          <a:r>
            <a:rPr lang="en-GB" sz="2000" b="1" kern="1200" dirty="0">
              <a:solidFill>
                <a:schemeClr val="bg2">
                  <a:lumMod val="25000"/>
                </a:schemeClr>
              </a:solidFill>
              <a:latin typeface="Times New Roman" panose="02020603050405020304" pitchFamily="18" charset="0"/>
              <a:cs typeface="Times New Roman" panose="02020603050405020304" pitchFamily="18" charset="0"/>
            </a:rPr>
            <a:t>To answer this Question, the following have been considered.</a:t>
          </a:r>
          <a:endParaRPr lang="en-US" sz="2000" kern="1200" dirty="0">
            <a:solidFill>
              <a:schemeClr val="bg2">
                <a:lumMod val="25000"/>
              </a:schemeClr>
            </a:solidFill>
            <a:latin typeface="Times New Roman" panose="02020603050405020304" pitchFamily="18" charset="0"/>
            <a:cs typeface="Times New Roman" panose="02020603050405020304" pitchFamily="18" charset="0"/>
          </a:endParaRPr>
        </a:p>
      </dsp:txBody>
      <dsp:txXfrm>
        <a:off x="606511" y="87279"/>
        <a:ext cx="7499719" cy="11454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4AF7B-13C1-4A2C-B6AB-04EEB7732095}">
      <dsp:nvSpPr>
        <dsp:cNvPr id="0" name=""/>
        <dsp:cNvSpPr/>
      </dsp:nvSpPr>
      <dsp:spPr>
        <a:xfrm>
          <a:off x="0" y="0"/>
          <a:ext cx="9750830" cy="102061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GB" sz="3700" b="1" u="none" kern="1200" dirty="0">
              <a:solidFill>
                <a:schemeClr val="bg2">
                  <a:lumMod val="25000"/>
                </a:schemeClr>
              </a:solidFill>
              <a:latin typeface="Times New Roman" panose="02020603050405020304" pitchFamily="18" charset="0"/>
              <a:cs typeface="Times New Roman" panose="02020603050405020304" pitchFamily="18" charset="0"/>
            </a:rPr>
            <a:t>DATA UNDERSTANDING</a:t>
          </a:r>
          <a:endParaRPr lang="en-KE" sz="3700" u="none" kern="1200" dirty="0">
            <a:solidFill>
              <a:schemeClr val="bg2">
                <a:lumMod val="25000"/>
              </a:schemeClr>
            </a:solidFill>
            <a:latin typeface="Times New Roman" panose="02020603050405020304" pitchFamily="18" charset="0"/>
            <a:cs typeface="Times New Roman" panose="02020603050405020304" pitchFamily="18" charset="0"/>
          </a:endParaRPr>
        </a:p>
      </dsp:txBody>
      <dsp:txXfrm>
        <a:off x="0" y="0"/>
        <a:ext cx="9750830" cy="10206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99E93-7863-4856-A6F4-9AFE3B6C5758}">
      <dsp:nvSpPr>
        <dsp:cNvPr id="0" name=""/>
        <dsp:cNvSpPr/>
      </dsp:nvSpPr>
      <dsp:spPr>
        <a:xfrm>
          <a:off x="0" y="0"/>
          <a:ext cx="3234748" cy="8611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u="none" kern="1200" dirty="0">
              <a:solidFill>
                <a:schemeClr val="bg2">
                  <a:lumMod val="25000"/>
                </a:schemeClr>
              </a:solidFill>
              <a:latin typeface="Times New Roman" panose="02020603050405020304" pitchFamily="18" charset="0"/>
              <a:cs typeface="Times New Roman" panose="02020603050405020304" pitchFamily="18" charset="0"/>
            </a:rPr>
            <a:t>TOP GENRES</a:t>
          </a:r>
          <a:endParaRPr lang="en-KE" sz="3200" u="none" kern="1200" dirty="0">
            <a:solidFill>
              <a:schemeClr val="bg2">
                <a:lumMod val="25000"/>
              </a:schemeClr>
            </a:solidFill>
            <a:latin typeface="Times New Roman" panose="02020603050405020304" pitchFamily="18" charset="0"/>
            <a:cs typeface="Times New Roman" panose="02020603050405020304" pitchFamily="18" charset="0"/>
          </a:endParaRPr>
        </a:p>
      </dsp:txBody>
      <dsp:txXfrm>
        <a:off x="42036" y="42036"/>
        <a:ext cx="3150676" cy="7770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59CDF-DBA4-4931-90EC-406CEFEC443E}">
      <dsp:nvSpPr>
        <dsp:cNvPr id="0" name=""/>
        <dsp:cNvSpPr/>
      </dsp:nvSpPr>
      <dsp:spPr>
        <a:xfrm>
          <a:off x="0" y="464"/>
          <a:ext cx="7153276" cy="8611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u="none" kern="1200" dirty="0">
              <a:solidFill>
                <a:schemeClr val="bg2">
                  <a:lumMod val="25000"/>
                </a:schemeClr>
              </a:solidFill>
              <a:latin typeface="Times New Roman" panose="02020603050405020304" pitchFamily="18" charset="0"/>
              <a:cs typeface="Times New Roman" panose="02020603050405020304" pitchFamily="18" charset="0"/>
            </a:rPr>
            <a:t>GENRE PRODUCTION OVER TIME</a:t>
          </a:r>
          <a:endParaRPr lang="en-KE" sz="3200" b="1" u="none" kern="1200" dirty="0">
            <a:solidFill>
              <a:schemeClr val="bg2">
                <a:lumMod val="25000"/>
              </a:schemeClr>
            </a:solidFill>
            <a:latin typeface="Times New Roman" panose="02020603050405020304" pitchFamily="18" charset="0"/>
            <a:cs typeface="Times New Roman" panose="02020603050405020304" pitchFamily="18" charset="0"/>
          </a:endParaRPr>
        </a:p>
      </dsp:txBody>
      <dsp:txXfrm>
        <a:off x="42036" y="42500"/>
        <a:ext cx="7069204" cy="7770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4F272-F24A-4329-9628-DFED298B2455}">
      <dsp:nvSpPr>
        <dsp:cNvPr id="0" name=""/>
        <dsp:cNvSpPr/>
      </dsp:nvSpPr>
      <dsp:spPr>
        <a:xfrm>
          <a:off x="0" y="117461"/>
          <a:ext cx="4297680" cy="1216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kern="1200" dirty="0">
              <a:solidFill>
                <a:schemeClr val="bg2">
                  <a:lumMod val="25000"/>
                </a:schemeClr>
              </a:solidFill>
              <a:latin typeface="Times New Roman" panose="02020603050405020304" pitchFamily="18" charset="0"/>
              <a:cs typeface="Times New Roman" panose="02020603050405020304" pitchFamily="18" charset="0"/>
            </a:rPr>
            <a:t>DOES RUNTIME AFFECT RATING?</a:t>
          </a:r>
          <a:endParaRPr lang="en-KE" sz="3200" kern="1200" dirty="0">
            <a:solidFill>
              <a:schemeClr val="bg2">
                <a:lumMod val="25000"/>
              </a:schemeClr>
            </a:solidFill>
            <a:latin typeface="Times New Roman" panose="02020603050405020304" pitchFamily="18" charset="0"/>
            <a:cs typeface="Times New Roman" panose="02020603050405020304" pitchFamily="18" charset="0"/>
          </a:endParaRPr>
        </a:p>
      </dsp:txBody>
      <dsp:txXfrm>
        <a:off x="59399" y="176860"/>
        <a:ext cx="4178882"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D22AC6-79F5-4CAB-91C2-EBC8BCA47DBA}" type="datetimeFigureOut">
              <a:rPr lang="LID4096" smtClean="0"/>
              <a:t>08/04/2025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F3764-0A72-4DED-B995-C170FF499FED}" type="slidenum">
              <a:rPr lang="LID4096" smtClean="0"/>
              <a:t>‹#›</a:t>
            </a:fld>
            <a:endParaRPr lang="LID4096"/>
          </a:p>
        </p:txBody>
      </p:sp>
    </p:spTree>
    <p:extLst>
      <p:ext uri="{BB962C8B-B14F-4D97-AF65-F5344CB8AC3E}">
        <p14:creationId xmlns:p14="http://schemas.microsoft.com/office/powerpoint/2010/main" val="397671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99F3764-0A72-4DED-B995-C170FF499FED}" type="slidenum">
              <a:rPr lang="LID4096" smtClean="0"/>
              <a:t>8</a:t>
            </a:fld>
            <a:endParaRPr lang="LID4096"/>
          </a:p>
        </p:txBody>
      </p:sp>
    </p:spTree>
    <p:extLst>
      <p:ext uri="{BB962C8B-B14F-4D97-AF65-F5344CB8AC3E}">
        <p14:creationId xmlns:p14="http://schemas.microsoft.com/office/powerpoint/2010/main" val="99028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99F3764-0A72-4DED-B995-C170FF499FED}" type="slidenum">
              <a:rPr lang="LID4096" smtClean="0"/>
              <a:t>10</a:t>
            </a:fld>
            <a:endParaRPr lang="LID4096"/>
          </a:p>
        </p:txBody>
      </p:sp>
    </p:spTree>
    <p:extLst>
      <p:ext uri="{BB962C8B-B14F-4D97-AF65-F5344CB8AC3E}">
        <p14:creationId xmlns:p14="http://schemas.microsoft.com/office/powerpoint/2010/main" val="2384837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8/4/2025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1519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8/4/2025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3313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8/4/2025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84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8/4/2025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6016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8/4/2025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375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8/4/2025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96847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8/4/2025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3645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8/4/2025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2669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8/4/2025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18264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8/4/2025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42695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8/4/2025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86563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8/4/2025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93382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2" r:id="rId6"/>
    <p:sldLayoutId id="2147483778" r:id="rId7"/>
    <p:sldLayoutId id="2147483779" r:id="rId8"/>
    <p:sldLayoutId id="2147483780" r:id="rId9"/>
    <p:sldLayoutId id="2147483781" r:id="rId10"/>
    <p:sldLayoutId id="2147483783"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image" Target="../media/image9.png"/><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6.png"/><Relationship Id="rId2" Type="http://schemas.openxmlformats.org/officeDocument/2006/relationships/diagramData" Target="../diagrams/data12.xml"/><Relationship Id="rId1" Type="http://schemas.openxmlformats.org/officeDocument/2006/relationships/slideLayout" Target="../slideLayouts/slideLayout9.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21.png"/><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diagramLayout" Target="../diagrams/layout16.xml"/><Relationship Id="rId7" Type="http://schemas.openxmlformats.org/officeDocument/2006/relationships/image" Target="../media/image2.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5.xml"/><Relationship Id="rId7" Type="http://schemas.openxmlformats.org/officeDocument/2006/relationships/image" Target="../media/image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png"/><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7.png"/><Relationship Id="rId7" Type="http://schemas.openxmlformats.org/officeDocument/2006/relationships/diagramColors" Target="../diagrams/colors8.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png"/><Relationship Id="rId2" Type="http://schemas.openxmlformats.org/officeDocument/2006/relationships/diagramData" Target="../diagrams/data9.xml"/><Relationship Id="rId1" Type="http://schemas.openxmlformats.org/officeDocument/2006/relationships/slideLayout" Target="../slideLayouts/slideLayout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Film reel and slate">
            <a:extLst>
              <a:ext uri="{FF2B5EF4-FFF2-40B4-BE49-F238E27FC236}">
                <a16:creationId xmlns:a16="http://schemas.microsoft.com/office/drawing/2014/main" id="{DFE88BAE-ED6D-9970-F4B8-A756E4AA8C10}"/>
              </a:ext>
            </a:extLst>
          </p:cNvPr>
          <p:cNvPicPr>
            <a:picLocks noChangeAspect="1"/>
          </p:cNvPicPr>
          <p:nvPr/>
        </p:nvPicPr>
        <p:blipFill>
          <a:blip r:embed="rId2"/>
          <a:srcRect t="17937" r="9091" b="5454"/>
          <a:stretch>
            <a:fillRect/>
          </a:stretch>
        </p:blipFill>
        <p:spPr>
          <a:xfrm>
            <a:off x="1" y="10"/>
            <a:ext cx="12192000" cy="6857990"/>
          </a:xfrm>
          <a:prstGeom prst="rect">
            <a:avLst/>
          </a:prstGeom>
        </p:spPr>
      </p:pic>
      <p:sp useBgFill="1">
        <p:nvSpPr>
          <p:cNvPr id="91" name="Rectangle 90">
            <a:extLst>
              <a:ext uri="{FF2B5EF4-FFF2-40B4-BE49-F238E27FC236}">
                <a16:creationId xmlns:a16="http://schemas.microsoft.com/office/drawing/2014/main" id="{D30DD7D3-2712-4491-B2C2-5FC23330C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569" y="1066800"/>
            <a:ext cx="5128322" cy="4724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B6B8F-C227-DC1B-C05A-493458E61174}"/>
              </a:ext>
            </a:extLst>
          </p:cNvPr>
          <p:cNvSpPr>
            <a:spLocks noGrp="1"/>
          </p:cNvSpPr>
          <p:nvPr>
            <p:ph type="ctrTitle"/>
          </p:nvPr>
        </p:nvSpPr>
        <p:spPr>
          <a:xfrm>
            <a:off x="536937" y="1077123"/>
            <a:ext cx="5124954" cy="4724399"/>
          </a:xfrm>
          <a:pattFill prst="pct5">
            <a:fgClr>
              <a:schemeClr val="bg2">
                <a:lumMod val="75000"/>
              </a:schemeClr>
            </a:fgClr>
            <a:bgClr>
              <a:schemeClr val="bg2">
                <a:lumMod val="90000"/>
              </a:schemeClr>
            </a:bgClr>
          </a:pattFill>
        </p:spPr>
        <p:txBody>
          <a:bodyPr anchor="ctr">
            <a:normAutofit/>
          </a:bodyPr>
          <a:lstStyle/>
          <a:p>
            <a:pPr algn="ctr"/>
            <a:r>
              <a:rPr lang="en-GB" sz="4600" dirty="0">
                <a:latin typeface="Times New Roman" panose="02020603050405020304" pitchFamily="18" charset="0"/>
                <a:cs typeface="Times New Roman" panose="02020603050405020304" pitchFamily="18" charset="0"/>
              </a:rPr>
              <a:t>MOVIE PRODUCTION ANALYSIS</a:t>
            </a:r>
            <a:endParaRPr lang="LID4096" sz="4600" dirty="0">
              <a:latin typeface="Times New Roman" panose="02020603050405020304" pitchFamily="18" charset="0"/>
              <a:cs typeface="Times New Roman" panose="02020603050405020304" pitchFamily="18" charset="0"/>
            </a:endParaRPr>
          </a:p>
        </p:txBody>
      </p:sp>
      <p:cxnSp>
        <p:nvCxnSpPr>
          <p:cNvPr id="92" name="Straight Connector 91">
            <a:extLst>
              <a:ext uri="{FF2B5EF4-FFF2-40B4-BE49-F238E27FC236}">
                <a16:creationId xmlns:a16="http://schemas.microsoft.com/office/drawing/2014/main" id="{FFD0734C-004D-4938-8EA0-2C3867A11A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6937" y="5780876"/>
            <a:ext cx="513116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70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75000"/>
            </a:schemeClr>
          </a:fgClr>
          <a:bgClr>
            <a:schemeClr val="bg2">
              <a:lumMod val="90000"/>
            </a:schemeClr>
          </a:bgClr>
        </a:pattFill>
        <a:effectLst/>
      </p:bgPr>
    </p:bg>
    <p:spTree>
      <p:nvGrpSpPr>
        <p:cNvPr id="1" name=""/>
        <p:cNvGrpSpPr/>
        <p:nvPr/>
      </p:nvGrpSpPr>
      <p:grpSpPr>
        <a:xfrm>
          <a:off x="0" y="0"/>
          <a:ext cx="0" cy="0"/>
          <a:chOff x="0" y="0"/>
          <a:chExt cx="0" cy="0"/>
        </a:xfrm>
      </p:grpSpPr>
      <p:cxnSp>
        <p:nvCxnSpPr>
          <p:cNvPr id="127" name="Straight Connector 12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8" name="Rectangle 12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6" name="Picture Placeholder 5" descr="A graph of different colored bars&#10;&#10;AI-generated content may be incorrect.">
            <a:extLst>
              <a:ext uri="{FF2B5EF4-FFF2-40B4-BE49-F238E27FC236}">
                <a16:creationId xmlns:a16="http://schemas.microsoft.com/office/drawing/2014/main" id="{B52F124A-4F0C-9DA7-73B7-DA0A5B85EE60}"/>
              </a:ext>
            </a:extLst>
          </p:cNvPr>
          <p:cNvPicPr>
            <a:picLocks noGrp="1" noChangeAspect="1"/>
          </p:cNvPicPr>
          <p:nvPr>
            <p:ph type="pic" idx="1"/>
          </p:nvPr>
        </p:nvPicPr>
        <p:blipFill>
          <a:blip r:embed="rId3">
            <a:alphaModFix/>
            <a:extLst>
              <a:ext uri="{28A0092B-C50C-407E-A947-70E740481C1C}">
                <a14:useLocalDpi xmlns:a14="http://schemas.microsoft.com/office/drawing/2010/main" val="0"/>
              </a:ext>
            </a:extLst>
          </a:blip>
          <a:srcRect r="42062" b="2"/>
          <a:stretch>
            <a:fillRect/>
          </a:stretch>
        </p:blipFill>
        <p:spPr>
          <a:xfrm>
            <a:off x="-4705" y="10"/>
            <a:ext cx="5696713" cy="6857990"/>
          </a:xfrm>
          <a:prstGeom prst="rect">
            <a:avLst/>
          </a:prstGeom>
        </p:spPr>
      </p:pic>
      <p:sp>
        <p:nvSpPr>
          <p:cNvPr id="129" name="Rectangle 128">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375" y="-480370"/>
            <a:ext cx="4735963" cy="5696712"/>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graphicFrame>
        <p:nvGraphicFramePr>
          <p:cNvPr id="7" name="Diagram 6">
            <a:extLst>
              <a:ext uri="{FF2B5EF4-FFF2-40B4-BE49-F238E27FC236}">
                <a16:creationId xmlns:a16="http://schemas.microsoft.com/office/drawing/2014/main" id="{84793F0C-17B8-227E-9D70-86DBE2F9AE83}"/>
              </a:ext>
            </a:extLst>
          </p:cNvPr>
          <p:cNvGraphicFramePr/>
          <p:nvPr>
            <p:extLst>
              <p:ext uri="{D42A27DB-BD31-4B8C-83A1-F6EECF244321}">
                <p14:modId xmlns:p14="http://schemas.microsoft.com/office/powerpoint/2010/main" val="1303257199"/>
              </p:ext>
            </p:extLst>
          </p:nvPr>
        </p:nvGraphicFramePr>
        <p:xfrm>
          <a:off x="5844762" y="90168"/>
          <a:ext cx="6347238" cy="5173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30" name="Straight Connector 129">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18"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715015F3-0234-002E-8B8C-45E1EA1EDC53}"/>
              </a:ext>
            </a:extLst>
          </p:cNvPr>
          <p:cNvGraphicFramePr>
            <a:graphicFrameLocks noGrp="1"/>
          </p:cNvGraphicFramePr>
          <p:nvPr>
            <p:extLst>
              <p:ext uri="{D42A27DB-BD31-4B8C-83A1-F6EECF244321}">
                <p14:modId xmlns:p14="http://schemas.microsoft.com/office/powerpoint/2010/main" val="2567504673"/>
              </p:ext>
            </p:extLst>
          </p:nvPr>
        </p:nvGraphicFramePr>
        <p:xfrm>
          <a:off x="5701417" y="3323588"/>
          <a:ext cx="6490583" cy="3534411"/>
        </p:xfrm>
        <a:graphic>
          <a:graphicData uri="http://schemas.openxmlformats.org/drawingml/2006/table">
            <a:tbl>
              <a:tblPr firstRow="1" bandRow="1">
                <a:tableStyleId>{F5AB1C69-6EDB-4FF4-983F-18BD219EF322}</a:tableStyleId>
              </a:tblPr>
              <a:tblGrid>
                <a:gridCol w="1734691">
                  <a:extLst>
                    <a:ext uri="{9D8B030D-6E8A-4147-A177-3AD203B41FA5}">
                      <a16:colId xmlns:a16="http://schemas.microsoft.com/office/drawing/2014/main" val="3447847765"/>
                    </a:ext>
                  </a:extLst>
                </a:gridCol>
                <a:gridCol w="3078458">
                  <a:extLst>
                    <a:ext uri="{9D8B030D-6E8A-4147-A177-3AD203B41FA5}">
                      <a16:colId xmlns:a16="http://schemas.microsoft.com/office/drawing/2014/main" val="3693436368"/>
                    </a:ext>
                  </a:extLst>
                </a:gridCol>
                <a:gridCol w="1677434">
                  <a:extLst>
                    <a:ext uri="{9D8B030D-6E8A-4147-A177-3AD203B41FA5}">
                      <a16:colId xmlns:a16="http://schemas.microsoft.com/office/drawing/2014/main" val="2994748039"/>
                    </a:ext>
                  </a:extLst>
                </a:gridCol>
              </a:tblGrid>
              <a:tr h="541441">
                <a:tc>
                  <a:txBody>
                    <a:bodyPr/>
                    <a:lstStyle/>
                    <a:p>
                      <a:r>
                        <a:rPr lang="en-GB" sz="1800" b="1" dirty="0">
                          <a:solidFill>
                            <a:schemeClr val="bg2">
                              <a:lumMod val="25000"/>
                            </a:schemeClr>
                          </a:solidFill>
                          <a:latin typeface="Times New Roman" panose="02020603050405020304" pitchFamily="18" charset="0"/>
                          <a:cs typeface="Times New Roman" panose="02020603050405020304" pitchFamily="18" charset="0"/>
                        </a:rPr>
                        <a:t>Genre</a:t>
                      </a:r>
                      <a:endParaRPr lang="LID4096" sz="1800" b="1" dirty="0">
                        <a:solidFill>
                          <a:schemeClr val="bg2">
                            <a:lumMod val="25000"/>
                          </a:schemeClr>
                        </a:solidFill>
                        <a:latin typeface="Times New Roman" panose="02020603050405020304" pitchFamily="18" charset="0"/>
                        <a:cs typeface="Times New Roman" panose="02020603050405020304" pitchFamily="18" charset="0"/>
                      </a:endParaRPr>
                    </a:p>
                  </a:txBody>
                  <a:tcPr>
                    <a:pattFill prst="pct5">
                      <a:fgClr>
                        <a:schemeClr val="bg2">
                          <a:lumMod val="75000"/>
                        </a:schemeClr>
                      </a:fgClr>
                      <a:bgClr>
                        <a:schemeClr val="bg2">
                          <a:lumMod val="90000"/>
                        </a:schemeClr>
                      </a:bgClr>
                    </a:pattFill>
                  </a:tcPr>
                </a:tc>
                <a:tc>
                  <a:txBody>
                    <a:bodyPr/>
                    <a:lstStyle/>
                    <a:p>
                      <a:r>
                        <a:rPr lang="en-GB" sz="1800" b="1" dirty="0">
                          <a:solidFill>
                            <a:schemeClr val="bg2">
                              <a:lumMod val="25000"/>
                            </a:schemeClr>
                          </a:solidFill>
                          <a:latin typeface="Times New Roman" panose="02020603050405020304" pitchFamily="18" charset="0"/>
                          <a:cs typeface="Times New Roman" panose="02020603050405020304" pitchFamily="18" charset="0"/>
                        </a:rPr>
                        <a:t>Production_Budget</a:t>
                      </a:r>
                      <a:endParaRPr lang="LID4096" sz="1800" b="1" dirty="0">
                        <a:solidFill>
                          <a:schemeClr val="bg2">
                            <a:lumMod val="25000"/>
                          </a:schemeClr>
                        </a:solidFill>
                        <a:latin typeface="Times New Roman" panose="02020603050405020304" pitchFamily="18" charset="0"/>
                        <a:cs typeface="Times New Roman" panose="02020603050405020304" pitchFamily="18" charset="0"/>
                      </a:endParaRPr>
                    </a:p>
                  </a:txBody>
                  <a:tcPr>
                    <a:pattFill prst="pct5">
                      <a:fgClr>
                        <a:schemeClr val="bg2">
                          <a:lumMod val="75000"/>
                        </a:schemeClr>
                      </a:fgClr>
                      <a:bgClr>
                        <a:schemeClr val="bg2">
                          <a:lumMod val="90000"/>
                        </a:schemeClr>
                      </a:bgClr>
                    </a:pattFill>
                  </a:tcPr>
                </a:tc>
                <a:tc>
                  <a:txBody>
                    <a:bodyPr/>
                    <a:lstStyle/>
                    <a:p>
                      <a:r>
                        <a:rPr lang="en-GB" sz="1800" b="1" dirty="0">
                          <a:solidFill>
                            <a:schemeClr val="bg2">
                              <a:lumMod val="25000"/>
                            </a:schemeClr>
                          </a:solidFill>
                          <a:latin typeface="Times New Roman" panose="02020603050405020304" pitchFamily="18" charset="0"/>
                          <a:cs typeface="Times New Roman" panose="02020603050405020304" pitchFamily="18" charset="0"/>
                        </a:rPr>
                        <a:t>Avg.profit</a:t>
                      </a:r>
                      <a:endParaRPr lang="LID4096" sz="1800" b="1" dirty="0">
                        <a:solidFill>
                          <a:schemeClr val="bg2">
                            <a:lumMod val="25000"/>
                          </a:schemeClr>
                        </a:solidFill>
                        <a:latin typeface="Times New Roman" panose="02020603050405020304" pitchFamily="18" charset="0"/>
                        <a:cs typeface="Times New Roman" panose="02020603050405020304" pitchFamily="18" charset="0"/>
                      </a:endParaRPr>
                    </a:p>
                  </a:txBody>
                  <a:tcPr>
                    <a:pattFill prst="pct5">
                      <a:fgClr>
                        <a:schemeClr val="bg2">
                          <a:lumMod val="75000"/>
                        </a:schemeClr>
                      </a:fgClr>
                      <a:bgClr>
                        <a:schemeClr val="bg2">
                          <a:lumMod val="90000"/>
                        </a:schemeClr>
                      </a:bgClr>
                    </a:pattFill>
                  </a:tcPr>
                </a:tc>
                <a:extLst>
                  <a:ext uri="{0D108BD9-81ED-4DB2-BD59-A6C34878D82A}">
                    <a16:rowId xmlns:a16="http://schemas.microsoft.com/office/drawing/2014/main" val="128593119"/>
                  </a:ext>
                </a:extLst>
              </a:tr>
              <a:tr h="947523">
                <a:tc>
                  <a:txBody>
                    <a:bodyPr/>
                    <a:lstStyle/>
                    <a:p>
                      <a:r>
                        <a:rPr lang="en-GB" sz="1800" b="0" dirty="0">
                          <a:latin typeface="Times New Roman" panose="02020603050405020304" pitchFamily="18" charset="0"/>
                          <a:cs typeface="Times New Roman" panose="02020603050405020304" pitchFamily="18" charset="0"/>
                        </a:rPr>
                        <a:t>Fantasy</a:t>
                      </a:r>
                      <a:endParaRPr lang="LID4096" sz="1800" b="0" dirty="0">
                        <a:latin typeface="Times New Roman" panose="02020603050405020304" pitchFamily="18" charset="0"/>
                        <a:cs typeface="Times New Roman" panose="02020603050405020304" pitchFamily="18" charset="0"/>
                      </a:endParaRPr>
                    </a:p>
                  </a:txBody>
                  <a:tcPr/>
                </a:tc>
                <a:tc>
                  <a:txBody>
                    <a:bodyPr/>
                    <a:lstStyle/>
                    <a:p>
                      <a:r>
                        <a:rPr lang="en-GB" sz="1800" b="0" dirty="0">
                          <a:latin typeface="Times New Roman" panose="02020603050405020304" pitchFamily="18" charset="0"/>
                          <a:cs typeface="Times New Roman" panose="02020603050405020304" pitchFamily="18" charset="0"/>
                        </a:rPr>
                        <a:t>49,710,000</a:t>
                      </a:r>
                      <a:endParaRPr lang="LID4096" sz="1800" b="0" dirty="0">
                        <a:latin typeface="Times New Roman" panose="02020603050405020304" pitchFamily="18" charset="0"/>
                        <a:cs typeface="Times New Roman" panose="02020603050405020304" pitchFamily="18" charset="0"/>
                      </a:endParaRPr>
                    </a:p>
                  </a:txBody>
                  <a:tcPr/>
                </a:tc>
                <a:tc>
                  <a:txBody>
                    <a:bodyPr/>
                    <a:lstStyle/>
                    <a:p>
                      <a:r>
                        <a:rPr lang="en-GB" sz="1800" b="0" dirty="0">
                          <a:solidFill>
                            <a:schemeClr val="accent2">
                              <a:lumMod val="50000"/>
                            </a:schemeClr>
                          </a:solidFill>
                          <a:latin typeface="Times New Roman" panose="02020603050405020304" pitchFamily="18" charset="0"/>
                          <a:cs typeface="Times New Roman" panose="02020603050405020304" pitchFamily="18" charset="0"/>
                        </a:rPr>
                        <a:t>208,985,888</a:t>
                      </a:r>
                      <a:endParaRPr lang="LID4096" sz="1800" b="0" dirty="0">
                        <a:solidFill>
                          <a:schemeClr val="accent2">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6030967"/>
                  </a:ext>
                </a:extLst>
              </a:tr>
              <a:tr h="947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latin typeface="Times New Roman" panose="02020603050405020304" pitchFamily="18" charset="0"/>
                          <a:cs typeface="Times New Roman" panose="02020603050405020304" pitchFamily="18" charset="0"/>
                        </a:rPr>
                        <a:t>Adventure</a:t>
                      </a:r>
                      <a:endParaRPr lang="LID4096" sz="1800" b="0" dirty="0">
                        <a:latin typeface="Times New Roman" panose="02020603050405020304" pitchFamily="18" charset="0"/>
                        <a:cs typeface="Times New Roman" panose="02020603050405020304" pitchFamily="18" charset="0"/>
                      </a:endParaRPr>
                    </a:p>
                  </a:txBody>
                  <a:tcPr/>
                </a:tc>
                <a:tc>
                  <a:txBody>
                    <a:bodyPr/>
                    <a:lstStyle/>
                    <a:p>
                      <a:r>
                        <a:rPr lang="en-GB" sz="1800" b="0" dirty="0">
                          <a:latin typeface="Times New Roman" panose="02020603050405020304" pitchFamily="18" charset="0"/>
                          <a:cs typeface="Times New Roman" panose="02020603050405020304" pitchFamily="18" charset="0"/>
                        </a:rPr>
                        <a:t>69,416,310</a:t>
                      </a:r>
                      <a:endParaRPr lang="LID4096" sz="1800" b="0" dirty="0">
                        <a:latin typeface="Times New Roman" panose="02020603050405020304" pitchFamily="18" charset="0"/>
                        <a:cs typeface="Times New Roman" panose="02020603050405020304" pitchFamily="18" charset="0"/>
                      </a:endParaRPr>
                    </a:p>
                  </a:txBody>
                  <a:tcPr/>
                </a:tc>
                <a:tc>
                  <a:txBody>
                    <a:bodyPr/>
                    <a:lstStyle/>
                    <a:p>
                      <a:r>
                        <a:rPr lang="en-GB" sz="1800" b="0" dirty="0">
                          <a:solidFill>
                            <a:schemeClr val="accent2">
                              <a:lumMod val="50000"/>
                            </a:schemeClr>
                          </a:solidFill>
                          <a:latin typeface="Times New Roman" panose="02020603050405020304" pitchFamily="18" charset="0"/>
                          <a:cs typeface="Times New Roman" panose="02020603050405020304" pitchFamily="18" charset="0"/>
                        </a:rPr>
                        <a:t>165,416,072</a:t>
                      </a:r>
                      <a:endParaRPr lang="LID4096" sz="1800" b="0" dirty="0">
                        <a:solidFill>
                          <a:schemeClr val="accent2">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9678469"/>
                  </a:ext>
                </a:extLst>
              </a:tr>
              <a:tr h="548962">
                <a:tc>
                  <a:txBody>
                    <a:bodyPr/>
                    <a:lstStyle/>
                    <a:p>
                      <a:r>
                        <a:rPr lang="en-GB" sz="1800" b="0" dirty="0">
                          <a:latin typeface="Times New Roman" panose="02020603050405020304" pitchFamily="18" charset="0"/>
                          <a:cs typeface="Times New Roman" panose="02020603050405020304" pitchFamily="18" charset="0"/>
                        </a:rPr>
                        <a:t>Musical</a:t>
                      </a:r>
                      <a:endParaRPr lang="LID4096" sz="1800" b="0" dirty="0">
                        <a:latin typeface="Times New Roman" panose="02020603050405020304" pitchFamily="18" charset="0"/>
                        <a:cs typeface="Times New Roman" panose="02020603050405020304" pitchFamily="18" charset="0"/>
                      </a:endParaRPr>
                    </a:p>
                  </a:txBody>
                  <a:tcPr/>
                </a:tc>
                <a:tc>
                  <a:txBody>
                    <a:bodyPr/>
                    <a:lstStyle/>
                    <a:p>
                      <a:r>
                        <a:rPr lang="en-GB" sz="1800" b="0" dirty="0">
                          <a:latin typeface="Times New Roman" panose="02020603050405020304" pitchFamily="18" charset="0"/>
                          <a:cs typeface="Times New Roman" panose="02020603050405020304" pitchFamily="18" charset="0"/>
                        </a:rPr>
                        <a:t>12,8000,000</a:t>
                      </a:r>
                      <a:endParaRPr lang="LID4096" sz="1800" b="0" dirty="0">
                        <a:latin typeface="Times New Roman" panose="02020603050405020304" pitchFamily="18" charset="0"/>
                        <a:cs typeface="Times New Roman" panose="02020603050405020304" pitchFamily="18" charset="0"/>
                      </a:endParaRPr>
                    </a:p>
                  </a:txBody>
                  <a:tcPr/>
                </a:tc>
                <a:tc>
                  <a:txBody>
                    <a:bodyPr/>
                    <a:lstStyle/>
                    <a:p>
                      <a:r>
                        <a:rPr lang="en-GB" sz="1900" b="0" dirty="0">
                          <a:solidFill>
                            <a:srgbClr val="FFC000"/>
                          </a:solidFill>
                          <a:latin typeface="Times New Roman" panose="02020603050405020304" pitchFamily="18" charset="0"/>
                          <a:cs typeface="Times New Roman" panose="02020603050405020304" pitchFamily="18" charset="0"/>
                        </a:rPr>
                        <a:t>6,548,295</a:t>
                      </a:r>
                      <a:endParaRPr lang="LID4096" sz="1900" b="0"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4441471"/>
                  </a:ext>
                </a:extLst>
              </a:tr>
              <a:tr h="548962">
                <a:tc>
                  <a:txBody>
                    <a:bodyPr/>
                    <a:lstStyle/>
                    <a:p>
                      <a:r>
                        <a:rPr lang="en-GB" sz="1800" b="0" dirty="0">
                          <a:latin typeface="Times New Roman" panose="02020603050405020304" pitchFamily="18" charset="0"/>
                          <a:cs typeface="Times New Roman" panose="02020603050405020304" pitchFamily="18" charset="0"/>
                        </a:rPr>
                        <a:t>History</a:t>
                      </a:r>
                      <a:endParaRPr lang="LID4096" sz="1800" b="0" dirty="0">
                        <a:latin typeface="Times New Roman" panose="02020603050405020304" pitchFamily="18" charset="0"/>
                        <a:cs typeface="Times New Roman" panose="02020603050405020304" pitchFamily="18" charset="0"/>
                      </a:endParaRPr>
                    </a:p>
                  </a:txBody>
                  <a:tcPr/>
                </a:tc>
                <a:tc>
                  <a:txBody>
                    <a:bodyPr/>
                    <a:lstStyle/>
                    <a:p>
                      <a:r>
                        <a:rPr lang="en-GB" sz="1800" b="0" dirty="0">
                          <a:latin typeface="Times New Roman" panose="02020603050405020304" pitchFamily="18" charset="0"/>
                          <a:cs typeface="Times New Roman" panose="02020603050405020304" pitchFamily="18" charset="0"/>
                        </a:rPr>
                        <a:t>500,000</a:t>
                      </a:r>
                      <a:endParaRPr lang="LID4096" sz="1800" b="0" dirty="0">
                        <a:latin typeface="Times New Roman" panose="02020603050405020304" pitchFamily="18" charset="0"/>
                        <a:cs typeface="Times New Roman" panose="02020603050405020304" pitchFamily="18" charset="0"/>
                      </a:endParaRPr>
                    </a:p>
                  </a:txBody>
                  <a:tcPr/>
                </a:tc>
                <a:tc>
                  <a:txBody>
                    <a:bodyPr/>
                    <a:lstStyle/>
                    <a:p>
                      <a:r>
                        <a:rPr lang="en-GB" sz="1800" b="0" dirty="0">
                          <a:solidFill>
                            <a:srgbClr val="FF0000"/>
                          </a:solidFill>
                          <a:latin typeface="Times New Roman" panose="02020603050405020304" pitchFamily="18" charset="0"/>
                          <a:cs typeface="Times New Roman" panose="02020603050405020304" pitchFamily="18" charset="0"/>
                        </a:rPr>
                        <a:t>-500,000</a:t>
                      </a:r>
                      <a:endParaRPr lang="LID4096" sz="1800" b="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38450170"/>
                  </a:ext>
                </a:extLst>
              </a:tr>
            </a:tbl>
          </a:graphicData>
        </a:graphic>
      </p:graphicFrame>
      <p:graphicFrame>
        <p:nvGraphicFramePr>
          <p:cNvPr id="145" name="Text Placeholder 3">
            <a:extLst>
              <a:ext uri="{FF2B5EF4-FFF2-40B4-BE49-F238E27FC236}">
                <a16:creationId xmlns:a16="http://schemas.microsoft.com/office/drawing/2014/main" id="{B47A2724-D8EF-F63F-2649-771A8079AE52}"/>
              </a:ext>
            </a:extLst>
          </p:cNvPr>
          <p:cNvGraphicFramePr/>
          <p:nvPr>
            <p:extLst>
              <p:ext uri="{D42A27DB-BD31-4B8C-83A1-F6EECF244321}">
                <p14:modId xmlns:p14="http://schemas.microsoft.com/office/powerpoint/2010/main" val="1216750609"/>
              </p:ext>
            </p:extLst>
          </p:nvPr>
        </p:nvGraphicFramePr>
        <p:xfrm>
          <a:off x="5701418" y="607557"/>
          <a:ext cx="6485876" cy="27160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66058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DC835581-9E8B-E9DE-68A9-B68358F79F40}"/>
              </a:ext>
            </a:extLst>
          </p:cNvPr>
          <p:cNvGraphicFramePr/>
          <p:nvPr>
            <p:extLst>
              <p:ext uri="{D42A27DB-BD31-4B8C-83A1-F6EECF244321}">
                <p14:modId xmlns:p14="http://schemas.microsoft.com/office/powerpoint/2010/main" val="4080547606"/>
              </p:ext>
            </p:extLst>
          </p:nvPr>
        </p:nvGraphicFramePr>
        <p:xfrm>
          <a:off x="640079" y="914400"/>
          <a:ext cx="4261104" cy="109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F0BD8BBD-01E2-6D5E-5F0F-267C57FE9DFB}"/>
              </a:ext>
            </a:extLst>
          </p:cNvPr>
          <p:cNvSpPr>
            <a:spLocks noGrp="1"/>
          </p:cNvSpPr>
          <p:nvPr>
            <p:ph type="body" sz="half" idx="2"/>
          </p:nvPr>
        </p:nvSpPr>
        <p:spPr>
          <a:xfrm>
            <a:off x="484441" y="2146247"/>
            <a:ext cx="4703446" cy="4577185"/>
          </a:xfrm>
          <a:pattFill prst="pct5">
            <a:fgClr>
              <a:schemeClr val="bg2">
                <a:lumMod val="75000"/>
              </a:schemeClr>
            </a:fgClr>
            <a:bgClr>
              <a:schemeClr val="bg2">
                <a:lumMod val="90000"/>
              </a:schemeClr>
            </a:bgClr>
          </a:pattFill>
        </p:spPr>
        <p:txBody>
          <a:bodyPr vert="horz" lIns="91440" tIns="45720" rIns="91440" bIns="45720" rtlCol="0">
            <a:noAutofit/>
          </a:bodyPr>
          <a:lstStyle/>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The focus is to understand genre and production, the top genres .</a:t>
            </a:r>
          </a:p>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Over the years,3 genres have stood out in the production but steadily the gap is closing among the top 5 genres produced.</a:t>
            </a:r>
          </a:p>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Although Fantasy is not among the top 5 most produced genres it has the most profit generated .</a:t>
            </a:r>
          </a:p>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Production budget varies over the years.</a:t>
            </a:r>
          </a:p>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Taking a deeper look in the year 2016 ,the production budget  for Action was 4,990,550,000 while in 2019 recording the lowest production budget of 1,573,500,00</a:t>
            </a:r>
          </a:p>
        </p:txBody>
      </p:sp>
      <p:pic>
        <p:nvPicPr>
          <p:cNvPr id="6" name="Picture Placeholder 5" descr="A screenshot of a graph&#10;&#10;AI-generated content may be incorrect.">
            <a:extLst>
              <a:ext uri="{FF2B5EF4-FFF2-40B4-BE49-F238E27FC236}">
                <a16:creationId xmlns:a16="http://schemas.microsoft.com/office/drawing/2014/main" id="{8B86B2B6-9C7E-1ED9-E1B9-BE9B1B911D9F}"/>
              </a:ext>
            </a:extLst>
          </p:cNvPr>
          <p:cNvPicPr>
            <a:picLocks noGrp="1" noChangeAspect="1"/>
          </p:cNvPicPr>
          <p:nvPr>
            <p:ph type="pic" idx="1"/>
          </p:nvPr>
        </p:nvPicPr>
        <p:blipFill>
          <a:blip r:embed="rId7">
            <a:extLst>
              <a:ext uri="{28A0092B-C50C-407E-A947-70E740481C1C}">
                <a14:useLocalDpi xmlns:a14="http://schemas.microsoft.com/office/drawing/2010/main" val="0"/>
              </a:ext>
            </a:extLst>
          </a:blip>
          <a:srcRect l="3486" r="19168" b="1"/>
          <a:stretch>
            <a:fillRect/>
          </a:stretch>
        </p:blipFill>
        <p:spPr>
          <a:xfrm>
            <a:off x="5442528" y="889907"/>
            <a:ext cx="6520872" cy="5353521"/>
          </a:xfrm>
          <a:prstGeom prst="rect">
            <a:avLst/>
          </a:prstGeom>
          <a:ln>
            <a:solidFill>
              <a:schemeClr val="bg2">
                <a:lumMod val="90000"/>
              </a:schemeClr>
            </a:solidFill>
          </a:ln>
        </p:spPr>
      </p:pic>
      <p:cxnSp>
        <p:nvCxnSpPr>
          <p:cNvPr id="19" name="Straight Connector 18">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573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98AD3466-F327-E1D9-B1C1-C60A709DBF84}"/>
              </a:ext>
            </a:extLst>
          </p:cNvPr>
          <p:cNvGraphicFramePr/>
          <p:nvPr>
            <p:extLst>
              <p:ext uri="{D42A27DB-BD31-4B8C-83A1-F6EECF244321}">
                <p14:modId xmlns:p14="http://schemas.microsoft.com/office/powerpoint/2010/main" val="2726382090"/>
              </p:ext>
            </p:extLst>
          </p:nvPr>
        </p:nvGraphicFramePr>
        <p:xfrm>
          <a:off x="129866" y="885825"/>
          <a:ext cx="5303522" cy="109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6" name="Straight Connector 45">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7" name="Text Placeholder 3">
            <a:extLst>
              <a:ext uri="{FF2B5EF4-FFF2-40B4-BE49-F238E27FC236}">
                <a16:creationId xmlns:a16="http://schemas.microsoft.com/office/drawing/2014/main" id="{AA5BD60E-E85F-A028-4277-862F6363345C}"/>
              </a:ext>
            </a:extLst>
          </p:cNvPr>
          <p:cNvGraphicFramePr/>
          <p:nvPr>
            <p:extLst>
              <p:ext uri="{D42A27DB-BD31-4B8C-83A1-F6EECF244321}">
                <p14:modId xmlns:p14="http://schemas.microsoft.com/office/powerpoint/2010/main" val="821576312"/>
              </p:ext>
            </p:extLst>
          </p:nvPr>
        </p:nvGraphicFramePr>
        <p:xfrm>
          <a:off x="640078" y="2176036"/>
          <a:ext cx="4446271" cy="41218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Placeholder 5" descr="A screenshot of a graph&#10;&#10;AI-generated content may be incorrect.">
            <a:extLst>
              <a:ext uri="{FF2B5EF4-FFF2-40B4-BE49-F238E27FC236}">
                <a16:creationId xmlns:a16="http://schemas.microsoft.com/office/drawing/2014/main" id="{2AE9B7D4-1F3D-80E7-2F14-6721B3BF5A76}"/>
              </a:ext>
            </a:extLst>
          </p:cNvPr>
          <p:cNvPicPr>
            <a:picLocks noGrp="1" noChangeAspect="1"/>
          </p:cNvPicPr>
          <p:nvPr>
            <p:ph type="pic" idx="1"/>
          </p:nvPr>
        </p:nvPicPr>
        <p:blipFill>
          <a:blip r:embed="rId12">
            <a:extLst>
              <a:ext uri="{28A0092B-C50C-407E-A947-70E740481C1C}">
                <a14:useLocalDpi xmlns:a14="http://schemas.microsoft.com/office/drawing/2010/main" val="0"/>
              </a:ext>
            </a:extLst>
          </a:blip>
          <a:srcRect r="27222" b="1"/>
          <a:stretch>
            <a:fillRect/>
          </a:stretch>
        </p:blipFill>
        <p:spPr>
          <a:xfrm>
            <a:off x="5541262" y="914400"/>
            <a:ext cx="6520872" cy="5353521"/>
          </a:xfrm>
          <a:prstGeom prst="rect">
            <a:avLst/>
          </a:prstGeom>
          <a:ln>
            <a:solidFill>
              <a:schemeClr val="bg2">
                <a:lumMod val="90000"/>
              </a:schemeClr>
            </a:solidFill>
          </a:ln>
        </p:spPr>
      </p:pic>
    </p:spTree>
    <p:extLst>
      <p:ext uri="{BB962C8B-B14F-4D97-AF65-F5344CB8AC3E}">
        <p14:creationId xmlns:p14="http://schemas.microsoft.com/office/powerpoint/2010/main" val="3264765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pcorn and drink in an empty red theater">
            <a:extLst>
              <a:ext uri="{FF2B5EF4-FFF2-40B4-BE49-F238E27FC236}">
                <a16:creationId xmlns:a16="http://schemas.microsoft.com/office/drawing/2014/main" id="{949CFD37-1D54-05FB-0683-F91E904A4744}"/>
              </a:ext>
            </a:extLst>
          </p:cNvPr>
          <p:cNvPicPr>
            <a:picLocks noChangeAspect="1"/>
          </p:cNvPicPr>
          <p:nvPr/>
        </p:nvPicPr>
        <p:blipFill>
          <a:blip r:embed="rId2"/>
          <a:srcRect t="7707" b="7707"/>
          <a:stretch>
            <a:fillRect/>
          </a:stretch>
        </p:blipFill>
        <p:spPr>
          <a:xfrm>
            <a:off x="20" y="10"/>
            <a:ext cx="12191980" cy="6857990"/>
          </a:xfrm>
          <a:prstGeom prst="rect">
            <a:avLst/>
          </a:prstGeom>
        </p:spPr>
      </p:pic>
      <p:sp useBgFill="1">
        <p:nvSpPr>
          <p:cNvPr id="25" name="Rectangle 24">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FCE7506C-8FAE-DB27-2EC5-E055AF43DB57}"/>
              </a:ext>
            </a:extLst>
          </p:cNvPr>
          <p:cNvGraphicFramePr/>
          <p:nvPr>
            <p:extLst>
              <p:ext uri="{D42A27DB-BD31-4B8C-83A1-F6EECF244321}">
                <p14:modId xmlns:p14="http://schemas.microsoft.com/office/powerpoint/2010/main" val="1770537668"/>
              </p:ext>
            </p:extLst>
          </p:nvPr>
        </p:nvGraphicFramePr>
        <p:xfrm>
          <a:off x="940548" y="804005"/>
          <a:ext cx="4665540"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6" name="Straight Connector 25">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61AF90-4119-AE57-0278-4C69BC89AB6E}"/>
              </a:ext>
            </a:extLst>
          </p:cNvPr>
          <p:cNvSpPr>
            <a:spLocks noGrp="1"/>
          </p:cNvSpPr>
          <p:nvPr>
            <p:ph idx="1"/>
          </p:nvPr>
        </p:nvSpPr>
        <p:spPr>
          <a:xfrm>
            <a:off x="823810" y="1700046"/>
            <a:ext cx="5069971" cy="4353949"/>
          </a:xfrm>
          <a:pattFill prst="pct5">
            <a:fgClr>
              <a:schemeClr val="bg2">
                <a:lumMod val="75000"/>
              </a:schemeClr>
            </a:fgClr>
            <a:bgClr>
              <a:schemeClr val="bg2">
                <a:lumMod val="90000"/>
              </a:schemeClr>
            </a:bgClr>
          </a:pattFill>
        </p:spPr>
        <p:txBody>
          <a:bodyPr>
            <a:noAutofit/>
          </a:bodyPr>
          <a:lstStyle/>
          <a:p>
            <a:pPr>
              <a:lnSpc>
                <a:spcPct val="100000"/>
              </a:lnSpc>
              <a:buFont typeface="Wingdings" panose="05000000000000000000" pitchFamily="2" charset="2"/>
              <a:buChar char="v"/>
            </a:pPr>
            <a:r>
              <a:rPr lang="en-GB" sz="1200" dirty="0">
                <a:latin typeface="Arial" panose="020B0604020202020204" pitchFamily="34" charset="0"/>
                <a:cs typeface="Arial" panose="020B0604020202020204" pitchFamily="34" charset="0"/>
              </a:rPr>
              <a:t>Focus on genres that are showing a growth in production, and generating a higher profit consider: drama, Fantasy, Action and other genres that have high production rate.</a:t>
            </a:r>
          </a:p>
          <a:p>
            <a:pPr>
              <a:lnSpc>
                <a:spcPct val="100000"/>
              </a:lnSpc>
              <a:buFont typeface="Wingdings" panose="05000000000000000000" pitchFamily="2" charset="2"/>
              <a:buChar char="v"/>
            </a:pPr>
            <a:r>
              <a:rPr lang="en-GB" sz="1200" dirty="0">
                <a:latin typeface="Arial" panose="020B0604020202020204" pitchFamily="34" charset="0"/>
                <a:cs typeface="Arial" panose="020B0604020202020204" pitchFamily="34" charset="0"/>
              </a:rPr>
              <a:t>Since this is only the start focus on movies with high average profit and moderate production cost.</a:t>
            </a:r>
          </a:p>
          <a:p>
            <a:pPr>
              <a:lnSpc>
                <a:spcPct val="100000"/>
              </a:lnSpc>
              <a:buFont typeface="Wingdings" panose="05000000000000000000" pitchFamily="2" charset="2"/>
              <a:buChar char="v"/>
            </a:pPr>
            <a:r>
              <a:rPr lang="en-GB" sz="1200" dirty="0">
                <a:latin typeface="Arial" panose="020B0604020202020204" pitchFamily="34" charset="0"/>
                <a:cs typeface="Arial" panose="020B0604020202020204" pitchFamily="34" charset="0"/>
              </a:rPr>
              <a:t>Ratings being a major feedback from the consumers, we want to give them what they want, avoid movies that have lower ratings.</a:t>
            </a:r>
          </a:p>
          <a:p>
            <a:pPr>
              <a:lnSpc>
                <a:spcPct val="100000"/>
              </a:lnSpc>
              <a:buFont typeface="Wingdings" panose="05000000000000000000" pitchFamily="2" charset="2"/>
              <a:buChar char="v"/>
            </a:pPr>
            <a:r>
              <a:rPr lang="en-GB" sz="1200" dirty="0">
                <a:latin typeface="Arial" panose="020B0604020202020204" pitchFamily="34" charset="0"/>
                <a:cs typeface="Arial" panose="020B0604020202020204" pitchFamily="34" charset="0"/>
              </a:rPr>
              <a:t>consider the 90-120 runtime and avoid creating movies with a short runtime in minutes.</a:t>
            </a:r>
          </a:p>
          <a:p>
            <a:pPr>
              <a:lnSpc>
                <a:spcPct val="100000"/>
              </a:lnSpc>
              <a:buFont typeface="Wingdings" panose="05000000000000000000" pitchFamily="2" charset="2"/>
              <a:buChar char="v"/>
            </a:pPr>
            <a:r>
              <a:rPr lang="en-GB" sz="1200" dirty="0">
                <a:latin typeface="Arial" panose="020B0604020202020204" pitchFamily="34" charset="0"/>
                <a:cs typeface="Arial" panose="020B0604020202020204" pitchFamily="34" charset="0"/>
              </a:rPr>
              <a:t>Fantasy being one of the major profitable genres and the production is also relatively lower .It provides a good opportunity to dive into.</a:t>
            </a:r>
          </a:p>
          <a:p>
            <a:pPr>
              <a:lnSpc>
                <a:spcPct val="100000"/>
              </a:lnSpc>
              <a:buFont typeface="Wingdings" panose="05000000000000000000" pitchFamily="2" charset="2"/>
              <a:buChar char="v"/>
            </a:pPr>
            <a:r>
              <a:rPr lang="en-GB" sz="1200" dirty="0">
                <a:latin typeface="Arial" panose="020B0604020202020204" pitchFamily="34" charset="0"/>
                <a:cs typeface="Arial" panose="020B0604020202020204" pitchFamily="34" charset="0"/>
              </a:rPr>
              <a:t>Do more research on the production budget in 2019 and 2016 to see what caused the prices to differ greatly in those 2 years.</a:t>
            </a:r>
          </a:p>
          <a:p>
            <a:pPr>
              <a:lnSpc>
                <a:spcPct val="100000"/>
              </a:lnSpc>
              <a:buFont typeface="Wingdings" panose="05000000000000000000" pitchFamily="2" charset="2"/>
              <a:buChar char="v"/>
            </a:pPr>
            <a:r>
              <a:rPr lang="en-GB" sz="1200" dirty="0">
                <a:latin typeface="Arial" panose="020B0604020202020204" pitchFamily="34" charset="0"/>
                <a:cs typeface="Arial" panose="020B0604020202020204" pitchFamily="34" charset="0"/>
              </a:rPr>
              <a:t>Continue to monitor the trends in production and feedback from the audience:ratings,numvote and  also the genres.</a:t>
            </a:r>
          </a:p>
          <a:p>
            <a:pPr>
              <a:lnSpc>
                <a:spcPct val="100000"/>
              </a:lnSpc>
              <a:buFont typeface="Wingdings" panose="05000000000000000000" pitchFamily="2" charset="2"/>
              <a:buChar char="v"/>
            </a:pPr>
            <a:r>
              <a:rPr lang="en-GB" sz="1200" dirty="0">
                <a:latin typeface="Arial" panose="020B0604020202020204" pitchFamily="34" charset="0"/>
                <a:cs typeface="Arial" panose="020B0604020202020204" pitchFamily="34" charset="0"/>
              </a:rPr>
              <a:t>Avoid high-cost genres with uncertain return. Even though action falls among the top profitable genres it is steadily dropping in terms of profit.</a:t>
            </a:r>
          </a:p>
          <a:p>
            <a:pPr>
              <a:lnSpc>
                <a:spcPct val="100000"/>
              </a:lnSpc>
              <a:buFont typeface="Wingdings" panose="05000000000000000000" pitchFamily="2" charset="2"/>
              <a:buChar char="v"/>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954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8AA3166-7CC7-6F4C-65DC-D252FF5D4849}"/>
              </a:ext>
            </a:extLst>
          </p:cNvPr>
          <p:cNvGraphicFramePr/>
          <p:nvPr>
            <p:extLst>
              <p:ext uri="{D42A27DB-BD31-4B8C-83A1-F6EECF244321}">
                <p14:modId xmlns:p14="http://schemas.microsoft.com/office/powerpoint/2010/main" val="4132583710"/>
              </p:ext>
            </p:extLst>
          </p:nvPr>
        </p:nvGraphicFramePr>
        <p:xfrm>
          <a:off x="640079" y="1371601"/>
          <a:ext cx="10890929" cy="109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0043297A-17CC-4FDB-D94B-3D31EC98500D}"/>
              </a:ext>
            </a:extLst>
          </p:cNvPr>
          <p:cNvSpPr>
            <a:spLocks noGrp="1"/>
          </p:cNvSpPr>
          <p:nvPr>
            <p:ph idx="1"/>
          </p:nvPr>
        </p:nvSpPr>
        <p:spPr>
          <a:xfrm>
            <a:off x="4472135" y="2995421"/>
            <a:ext cx="7273333" cy="2490978"/>
          </a:xfrm>
          <a:pattFill prst="pct5">
            <a:fgClr>
              <a:schemeClr val="bg2">
                <a:lumMod val="75000"/>
              </a:schemeClr>
            </a:fgClr>
            <a:bgClr>
              <a:schemeClr val="bg2">
                <a:lumMod val="90000"/>
              </a:schemeClr>
            </a:bgClr>
          </a:pattFill>
        </p:spPr>
        <p:txBody>
          <a:bodyPr>
            <a:normAutofit/>
          </a:bodyPr>
          <a:lstStyle/>
          <a:p>
            <a:pPr lvl="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What is your budget? Based on this, pick one of the most profitable genres based on this analysis.</a:t>
            </a:r>
            <a:endParaRPr lang="en-KE" sz="1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.Consider monitoring audience trends over time ,at least twice a year.</a:t>
            </a:r>
          </a:p>
          <a:p>
            <a:pPr lvl="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Do you have enough expertise and tools required in movie creation?</a:t>
            </a:r>
          </a:p>
          <a:p>
            <a:pPr lvl="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Take note of why production budget varies in different years for a genre.</a:t>
            </a:r>
          </a:p>
        </p:txBody>
      </p:sp>
      <p:pic>
        <p:nvPicPr>
          <p:cNvPr id="7" name="Gráfico 106" descr="Film reel">
            <a:extLst>
              <a:ext uri="{FF2B5EF4-FFF2-40B4-BE49-F238E27FC236}">
                <a16:creationId xmlns:a16="http://schemas.microsoft.com/office/drawing/2014/main" id="{E8252CCB-56A2-34D7-CB97-FE5921EBCB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0079" y="2995421"/>
            <a:ext cx="3125269" cy="3125269"/>
          </a:xfrm>
          <a:prstGeom prst="rect">
            <a:avLst/>
          </a:prstGeom>
          <a:effectLst>
            <a:outerShdw blurRad="76200" dir="2700000" sy="-23000" kx="-800400" algn="bl" rotWithShape="0">
              <a:schemeClr val="bg2">
                <a:lumMod val="10000"/>
                <a:alpha val="20000"/>
              </a:schemeClr>
            </a:outerShdw>
            <a:reflection blurRad="6350" stA="52000" endA="300" endPos="35000" dir="5400000" sy="-100000" algn="bl" rotWithShape="0"/>
          </a:effectLst>
        </p:spPr>
      </p:pic>
    </p:spTree>
    <p:extLst>
      <p:ext uri="{BB962C8B-B14F-4D97-AF65-F5344CB8AC3E}">
        <p14:creationId xmlns:p14="http://schemas.microsoft.com/office/powerpoint/2010/main" val="2042426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Film reel and slate">
            <a:extLst>
              <a:ext uri="{FF2B5EF4-FFF2-40B4-BE49-F238E27FC236}">
                <a16:creationId xmlns:a16="http://schemas.microsoft.com/office/drawing/2014/main" id="{1E22821C-2A4F-58E6-515A-0466D5524064}"/>
              </a:ext>
            </a:extLst>
          </p:cNvPr>
          <p:cNvPicPr>
            <a:picLocks noChangeAspect="1"/>
          </p:cNvPicPr>
          <p:nvPr/>
        </p:nvPicPr>
        <p:blipFill>
          <a:blip r:embed="rId2">
            <a:alphaModFix/>
          </a:blip>
          <a:srcRect t="12496" b="3234"/>
          <a:stretch>
            <a:fillRect/>
          </a:stretch>
        </p:blipFill>
        <p:spPr>
          <a:xfrm>
            <a:off x="1" y="76210"/>
            <a:ext cx="12191999" cy="6857985"/>
          </a:xfrm>
          <a:prstGeom prst="rect">
            <a:avLst/>
          </a:prstGeom>
        </p:spPr>
      </p:pic>
      <p:sp>
        <p:nvSpPr>
          <p:cNvPr id="63" name="Rectangle 62">
            <a:extLst>
              <a:ext uri="{FF2B5EF4-FFF2-40B4-BE49-F238E27FC236}">
                <a16:creationId xmlns:a16="http://schemas.microsoft.com/office/drawing/2014/main" id="{D50741CA-59A3-4426-8205-D763C968E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7">
            <a:extLst>
              <a:ext uri="{FF2B5EF4-FFF2-40B4-BE49-F238E27FC236}">
                <a16:creationId xmlns:a16="http://schemas.microsoft.com/office/drawing/2014/main" id="{C889C239-0A0D-B99B-5EA9-51E20B201B39}"/>
              </a:ext>
            </a:extLst>
          </p:cNvPr>
          <p:cNvSpPr>
            <a:spLocks noGrp="1"/>
          </p:cNvSpPr>
          <p:nvPr>
            <p:ph type="subTitle" idx="1"/>
          </p:nvPr>
        </p:nvSpPr>
        <p:spPr>
          <a:xfrm rot="20672769">
            <a:off x="5793899" y="3521734"/>
            <a:ext cx="5296828" cy="1491242"/>
          </a:xfrm>
        </p:spPr>
        <p:txBody>
          <a:bodyPr anchor="ctr">
            <a:normAutofit/>
          </a:bodyPr>
          <a:lstStyle/>
          <a:p>
            <a:pPr algn="ctr"/>
            <a:r>
              <a:rPr lang="en-GB" sz="6000" cap="none" spc="0" dirty="0">
                <a:solidFill>
                  <a:schemeClr val="tx2">
                    <a:lumMod val="90000"/>
                  </a:schemeClr>
                </a:solidFill>
                <a:highlight>
                  <a:srgbClr val="000000"/>
                </a:highlight>
                <a:latin typeface="Times New Roman" panose="02020603050405020304" pitchFamily="18" charset="0"/>
                <a:cs typeface="Times New Roman" panose="02020603050405020304" pitchFamily="18" charset="0"/>
              </a:rPr>
              <a:t>THANKYOU</a:t>
            </a:r>
            <a:endParaRPr lang="LID4096" sz="6000" cap="none" spc="0" dirty="0">
              <a:solidFill>
                <a:schemeClr val="tx2">
                  <a:lumMod val="90000"/>
                </a:schemeClr>
              </a:solidFill>
              <a:highlight>
                <a:srgbClr val="000000"/>
              </a:highlight>
              <a:latin typeface="Times New Roman" panose="02020603050405020304" pitchFamily="18" charset="0"/>
              <a:cs typeface="Times New Roman" panose="02020603050405020304" pitchFamily="18" charset="0"/>
            </a:endParaRPr>
          </a:p>
        </p:txBody>
      </p:sp>
      <p:cxnSp>
        <p:nvCxnSpPr>
          <p:cNvPr id="64" name="Straight Connector 63">
            <a:extLst>
              <a:ext uri="{FF2B5EF4-FFF2-40B4-BE49-F238E27FC236}">
                <a16:creationId xmlns:a16="http://schemas.microsoft.com/office/drawing/2014/main" id="{B05D162C-996E-4B39-A3EF-DB9D0EEF2E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5832424"/>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58953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9D3E569-5FEF-ABF2-7CCD-DA1ED79A19AB}"/>
              </a:ext>
            </a:extLst>
          </p:cNvPr>
          <p:cNvGraphicFramePr/>
          <p:nvPr>
            <p:extLst>
              <p:ext uri="{D42A27DB-BD31-4B8C-83A1-F6EECF244321}">
                <p14:modId xmlns:p14="http://schemas.microsoft.com/office/powerpoint/2010/main" val="1127176566"/>
              </p:ext>
            </p:extLst>
          </p:nvPr>
        </p:nvGraphicFramePr>
        <p:xfrm>
          <a:off x="640079" y="1371601"/>
          <a:ext cx="10890929" cy="109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2">
            <a:extLst>
              <a:ext uri="{FF2B5EF4-FFF2-40B4-BE49-F238E27FC236}">
                <a16:creationId xmlns:a16="http://schemas.microsoft.com/office/drawing/2014/main" id="{291F2080-733D-7526-59D8-EB8FFB70B1CB}"/>
              </a:ext>
            </a:extLst>
          </p:cNvPr>
          <p:cNvGraphicFramePr>
            <a:graphicFrameLocks noGrp="1"/>
          </p:cNvGraphicFramePr>
          <p:nvPr>
            <p:ph idx="1"/>
            <p:extLst>
              <p:ext uri="{D42A27DB-BD31-4B8C-83A1-F6EECF244321}">
                <p14:modId xmlns:p14="http://schemas.microsoft.com/office/powerpoint/2010/main" val="1933306132"/>
              </p:ext>
            </p:extLst>
          </p:nvPr>
        </p:nvGraphicFramePr>
        <p:xfrm>
          <a:off x="1060348" y="2468881"/>
          <a:ext cx="10335350" cy="43129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31623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46627D-8D4D-A972-8FE4-2DC831BF9FA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73586B2D-5639-F9BC-AE7A-5123176598BB}"/>
              </a:ext>
            </a:extLst>
          </p:cNvPr>
          <p:cNvGraphicFramePr/>
          <p:nvPr>
            <p:extLst>
              <p:ext uri="{D42A27DB-BD31-4B8C-83A1-F6EECF244321}">
                <p14:modId xmlns:p14="http://schemas.microsoft.com/office/powerpoint/2010/main" val="990223"/>
              </p:ext>
            </p:extLst>
          </p:nvPr>
        </p:nvGraphicFramePr>
        <p:xfrm>
          <a:off x="640080" y="914401"/>
          <a:ext cx="4876801" cy="1569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áfico 106" descr="Film reel">
            <a:extLst>
              <a:ext uri="{FF2B5EF4-FFF2-40B4-BE49-F238E27FC236}">
                <a16:creationId xmlns:a16="http://schemas.microsoft.com/office/drawing/2014/main" id="{15DDBD2A-7666-8DFD-022F-61882B53E0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3232" y="2857499"/>
            <a:ext cx="3125269" cy="3125269"/>
          </a:xfrm>
          <a:prstGeom prst="rect">
            <a:avLst/>
          </a:prstGeom>
          <a:effectLst>
            <a:outerShdw blurRad="76200" dir="2700000" sy="-23000" kx="-800400" algn="bl" rotWithShape="0">
              <a:schemeClr val="bg2">
                <a:lumMod val="10000"/>
                <a:alpha val="20000"/>
              </a:schemeClr>
            </a:outerShdw>
            <a:reflection blurRad="6350" stA="52000" endA="300" endPos="35000" dir="5400000" sy="-100000" algn="bl" rotWithShape="0"/>
          </a:effectLst>
        </p:spPr>
      </p:pic>
      <p:cxnSp>
        <p:nvCxnSpPr>
          <p:cNvPr id="12" name="Straight Connector 11">
            <a:extLst>
              <a:ext uri="{FF2B5EF4-FFF2-40B4-BE49-F238E27FC236}">
                <a16:creationId xmlns:a16="http://schemas.microsoft.com/office/drawing/2014/main" id="{540DBD50-3CB1-A513-2321-1891E3F09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C1D4E16-B645-600A-C533-93E1ABA48675}"/>
              </a:ext>
            </a:extLst>
          </p:cNvPr>
          <p:cNvSpPr/>
          <p:nvPr/>
        </p:nvSpPr>
        <p:spPr>
          <a:xfrm>
            <a:off x="6096000" y="1181454"/>
            <a:ext cx="5423748" cy="4801314"/>
          </a:xfrm>
          <a:prstGeom prst="rect">
            <a:avLst/>
          </a:prstGeom>
          <a:pattFill prst="pct5">
            <a:fgClr>
              <a:schemeClr val="bg2">
                <a:lumMod val="75000"/>
              </a:schemeClr>
            </a:fgClr>
            <a:bgClr>
              <a:schemeClr val="bg2">
                <a:lumMod val="90000"/>
              </a:schemeClr>
            </a:bgClr>
          </a:pattFill>
          <a:effectLst>
            <a:outerShdw blurRad="76200" dir="18900000" sy="23000" kx="-1200000" algn="bl" rotWithShape="0">
              <a:prstClr val="black">
                <a:alpha val="20000"/>
              </a:prstClr>
            </a:outerShdw>
          </a:effectLst>
        </p:spPr>
        <p:txBody>
          <a:bodyPr/>
          <a:lstStyle/>
          <a:p>
            <a:pPr marL="285750" lvl="0" indent="-285750">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The company now sees all the big companies creating original video content and they want to get in on the fun.</a:t>
            </a:r>
          </a:p>
          <a:p>
            <a:pPr marL="285750" lvl="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They have decided to create a new movie studio, but they don’t know anything about creating movies. </a:t>
            </a: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You are charged with exploring what types of films are currently doing the best at the box office.</a:t>
            </a:r>
          </a:p>
          <a:p>
            <a:pPr marL="285750" lvl="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You must then translate those findings into actionable insights that the head of your company's new movie studio can use to help decide what type of films to create.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183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C2614-0F00-B846-15B7-A1EAA33E87D8}"/>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495D05-2D0C-66DC-1E5B-2B0F9EF3DFA7}"/>
              </a:ext>
            </a:extLst>
          </p:cNvPr>
          <p:cNvGraphicFramePr/>
          <p:nvPr>
            <p:extLst>
              <p:ext uri="{D42A27DB-BD31-4B8C-83A1-F6EECF244321}">
                <p14:modId xmlns:p14="http://schemas.microsoft.com/office/powerpoint/2010/main" val="3856181161"/>
              </p:ext>
            </p:extLst>
          </p:nvPr>
        </p:nvGraphicFramePr>
        <p:xfrm>
          <a:off x="640079" y="1371601"/>
          <a:ext cx="10890929" cy="109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D18D1E1F-BDE2-BB34-578A-9B7FC6F7C0B6}"/>
              </a:ext>
            </a:extLst>
          </p:cNvPr>
          <p:cNvSpPr>
            <a:spLocks noGrp="1"/>
          </p:cNvSpPr>
          <p:nvPr>
            <p:ph idx="1"/>
          </p:nvPr>
        </p:nvSpPr>
        <p:spPr>
          <a:pattFill prst="pct5">
            <a:fgClr>
              <a:schemeClr val="bg2">
                <a:lumMod val="75000"/>
              </a:schemeClr>
            </a:fgClr>
            <a:bgClr>
              <a:schemeClr val="bg2">
                <a:lumMod val="90000"/>
              </a:schemeClr>
            </a:bgClr>
          </a:pattFill>
        </p:spPr>
        <p:txBody>
          <a:bodyPr anchor="ctr">
            <a:normAutofit/>
          </a:bodyPr>
          <a:lstStyle/>
          <a:p>
            <a:pPr lvl="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As technology improves  big companies have gone into creating original video content.</a:t>
            </a:r>
            <a:endParaRPr lang="en-KE" sz="1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This creates a gap for competition and to keep up ,the company has decided to create a new movie studio ,however the bigger challenge is the company lacks appropriate information on movies creation.</a:t>
            </a:r>
            <a:endParaRPr lang="en-KE" sz="1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The company wants to know which movies to create.</a:t>
            </a:r>
            <a:endParaRPr lang="en-KE" sz="1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We must explore what types of movies are currently doing well at the box office? and then translating those findings into actionable insights that the head of the company's new movie studio can use to help decide what type of films to create.</a:t>
            </a:r>
            <a:endParaRPr lang="en-KE"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44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20F9-28F1-B498-FB43-CD0F5A142F5B}"/>
            </a:ext>
          </a:extLst>
        </p:cNvPr>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93F70116-6188-83A5-2E7C-3F7043EB10AD}"/>
              </a:ext>
            </a:extLst>
          </p:cNvPr>
          <p:cNvGraphicFramePr>
            <a:graphicFrameLocks noGrp="1"/>
          </p:cNvGraphicFramePr>
          <p:nvPr>
            <p:ph idx="1"/>
            <p:extLst>
              <p:ext uri="{D42A27DB-BD31-4B8C-83A1-F6EECF244321}">
                <p14:modId xmlns:p14="http://schemas.microsoft.com/office/powerpoint/2010/main" val="340235192"/>
              </p:ext>
            </p:extLst>
          </p:nvPr>
        </p:nvGraphicFramePr>
        <p:xfrm>
          <a:off x="828305" y="3305175"/>
          <a:ext cx="10890928" cy="332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8C273543-00EB-599B-A13E-DF5C3541284A}"/>
              </a:ext>
            </a:extLst>
          </p:cNvPr>
          <p:cNvGrpSpPr/>
          <p:nvPr/>
        </p:nvGrpSpPr>
        <p:grpSpPr>
          <a:xfrm>
            <a:off x="2543175" y="-104261"/>
            <a:ext cx="6705600" cy="3037039"/>
            <a:chOff x="2371725" y="133864"/>
            <a:chExt cx="6705600" cy="3037039"/>
          </a:xfrm>
        </p:grpSpPr>
        <p:sp>
          <p:nvSpPr>
            <p:cNvPr id="4" name="TextBox 3">
              <a:extLst>
                <a:ext uri="{FF2B5EF4-FFF2-40B4-BE49-F238E27FC236}">
                  <a16:creationId xmlns:a16="http://schemas.microsoft.com/office/drawing/2014/main" id="{94A49F49-3E45-68B9-ED30-F7B16FC8C6BD}"/>
                </a:ext>
              </a:extLst>
            </p:cNvPr>
            <p:cNvSpPr txBox="1"/>
            <p:nvPr/>
          </p:nvSpPr>
          <p:spPr>
            <a:xfrm>
              <a:off x="2371725" y="2770793"/>
              <a:ext cx="6705600" cy="400110"/>
            </a:xfrm>
            <a:prstGeom prst="rect">
              <a:avLst/>
            </a:prstGeom>
            <a:noFill/>
          </p:spPr>
          <p:txBody>
            <a:bodyPr wrap="square">
              <a:spAutoFit/>
            </a:bodyPr>
            <a:lstStyle/>
            <a:p>
              <a:pPr marL="265176" lvl="1" indent="0">
                <a:buNone/>
              </a:pPr>
              <a:r>
                <a:rPr lang="en-GB" sz="2000" b="1" spc="3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which movies should the company create?</a:t>
              </a:r>
            </a:p>
          </p:txBody>
        </p:sp>
        <p:pic>
          <p:nvPicPr>
            <p:cNvPr id="7" name="Graphic 6" descr="Question Mark with solid fill">
              <a:extLst>
                <a:ext uri="{FF2B5EF4-FFF2-40B4-BE49-F238E27FC236}">
                  <a16:creationId xmlns:a16="http://schemas.microsoft.com/office/drawing/2014/main" id="{B6CB9BC1-4AA6-09E6-39AD-57A37A329B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381" y="133864"/>
              <a:ext cx="3711394" cy="2902766"/>
            </a:xfrm>
            <a:prstGeom prst="rect">
              <a:avLst/>
            </a:prstGeom>
          </p:spPr>
        </p:pic>
      </p:grpSp>
    </p:spTree>
    <p:extLst>
      <p:ext uri="{BB962C8B-B14F-4D97-AF65-F5344CB8AC3E}">
        <p14:creationId xmlns:p14="http://schemas.microsoft.com/office/powerpoint/2010/main" val="2288812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B5BB7E-B95A-C2E9-5540-03AD26FCBE1E}"/>
              </a:ext>
            </a:extLst>
          </p:cNvPr>
          <p:cNvSpPr>
            <a:spLocks noGrp="1"/>
          </p:cNvSpPr>
          <p:nvPr>
            <p:ph idx="1"/>
          </p:nvPr>
        </p:nvSpPr>
        <p:spPr>
          <a:xfrm>
            <a:off x="954113" y="1755462"/>
            <a:ext cx="10890928" cy="4945519"/>
          </a:xfrm>
          <a:pattFill prst="pct5">
            <a:fgClr>
              <a:schemeClr val="bg2">
                <a:lumMod val="75000"/>
              </a:schemeClr>
            </a:fgClr>
            <a:bgClr>
              <a:schemeClr val="bg2">
                <a:lumMod val="90000"/>
              </a:schemeClr>
            </a:bgClr>
          </a:pattFill>
        </p:spPr>
        <p:txBody>
          <a:bodyPr>
            <a:noAutofit/>
          </a:bodyPr>
          <a:lstStyle/>
          <a:p>
            <a:pPr>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For this project various datasets were provided.</a:t>
            </a:r>
          </a:p>
          <a:p>
            <a:pPr>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Based on the area of focus, I analysed each dataset and picked 2 which satisfied my questions.</a:t>
            </a:r>
          </a:p>
          <a:p>
            <a:pPr>
              <a:lnSpc>
                <a:spcPct val="100000"/>
              </a:lnSpc>
              <a:buFont typeface="Wingdings" panose="05000000000000000000" pitchFamily="2" charset="2"/>
              <a:buChar char="v"/>
            </a:pPr>
            <a:r>
              <a:rPr lang="en-GB" altLang="LID4096" sz="1600" dirty="0">
                <a:latin typeface="Times New Roman" panose="02020603050405020304" pitchFamily="18" charset="0"/>
                <a:cs typeface="Times New Roman" panose="02020603050405020304" pitchFamily="18" charset="0"/>
              </a:rPr>
              <a:t>I</a:t>
            </a:r>
            <a:r>
              <a:rPr lang="LID4096" altLang="LID4096" sz="1600" dirty="0">
                <a:latin typeface="Times New Roman" panose="02020603050405020304" pitchFamily="18" charset="0"/>
                <a:cs typeface="Times New Roman" panose="02020603050405020304" pitchFamily="18" charset="0"/>
              </a:rPr>
              <a:t>MDb movie </a:t>
            </a:r>
            <a:r>
              <a:rPr lang="en-GB" altLang="LID4096" sz="1600" dirty="0">
                <a:latin typeface="Times New Roman" panose="02020603050405020304" pitchFamily="18" charset="0"/>
                <a:cs typeface="Times New Roman" panose="02020603050405020304" pitchFamily="18" charset="0"/>
              </a:rPr>
              <a:t>dataset and  tn.movie_budget.csv dataset.</a:t>
            </a:r>
            <a:r>
              <a:rPr lang="LID4096" altLang="LID4096" sz="1600" dirty="0">
                <a:latin typeface="Times New Roman" panose="02020603050405020304" pitchFamily="18" charset="0"/>
                <a:cs typeface="Times New Roman" panose="02020603050405020304" pitchFamily="18" charset="0"/>
              </a:rPr>
              <a:t> </a:t>
            </a:r>
            <a:endParaRPr lang="en-GB" altLang="LID4096" sz="16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The IMDb dataset  which is the database information of the movies .The table of interest was movie basics and movie ratings ,primarily focused on movies information with a total of 65720rows * 8 columns after  cleaning and merging.</a:t>
            </a:r>
            <a:endParaRPr lang="en-GB" dirty="0"/>
          </a:p>
          <a:p>
            <a:pPr>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The tn.movie_budget.csv focused on the numbers such as worldwide gross, with a total of 5782 rows and 6 columns after cleaning.</a:t>
            </a:r>
          </a:p>
          <a:p>
            <a:pPr>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After merging the datasets, the key area of interest was:</a:t>
            </a:r>
          </a:p>
          <a:p>
            <a:pPr lvl="1">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Genres</a:t>
            </a:r>
          </a:p>
          <a:p>
            <a:pPr lvl="1">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Runtime</a:t>
            </a:r>
          </a:p>
          <a:p>
            <a:pPr lvl="1">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Production_budget</a:t>
            </a:r>
          </a:p>
          <a:p>
            <a:pPr lvl="1">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Profit(calculated field)</a:t>
            </a:r>
          </a:p>
          <a:p>
            <a:pPr lvl="1">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Release years</a:t>
            </a:r>
          </a:p>
          <a:p>
            <a:pPr lvl="1">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Ratings</a:t>
            </a:r>
          </a:p>
          <a:p>
            <a:pPr lvl="1">
              <a:lnSpc>
                <a:spcPct val="100000"/>
              </a:lnSpc>
              <a:buFont typeface="Wingdings" panose="05000000000000000000" pitchFamily="2" charset="2"/>
              <a:buChar char="v"/>
            </a:pPr>
            <a:r>
              <a:rPr lang="en-GB" sz="1600" dirty="0">
                <a:latin typeface="Times New Roman" panose="02020603050405020304" pitchFamily="18" charset="0"/>
                <a:cs typeface="Times New Roman" panose="02020603050405020304" pitchFamily="18" charset="0"/>
              </a:rPr>
              <a:t>Worldwide gross</a:t>
            </a:r>
          </a:p>
          <a:p>
            <a:pPr lvl="1">
              <a:lnSpc>
                <a:spcPct val="100000"/>
              </a:lnSpc>
            </a:pPr>
            <a:endParaRPr lang="en-GB" sz="1600" dirty="0">
              <a:latin typeface="Times New Roman" panose="02020603050405020304" pitchFamily="18" charset="0"/>
              <a:cs typeface="Times New Roman" panose="02020603050405020304" pitchFamily="18" charset="0"/>
            </a:endParaRPr>
          </a:p>
          <a:p>
            <a:pPr lvl="1">
              <a:lnSpc>
                <a:spcPct val="100000"/>
              </a:lnSpc>
            </a:pPr>
            <a:endParaRPr lang="en-GB" sz="1600" dirty="0">
              <a:latin typeface="Times New Roman" panose="02020603050405020304" pitchFamily="18" charset="0"/>
              <a:cs typeface="Times New Roman" panose="02020603050405020304" pitchFamily="18" charset="0"/>
            </a:endParaRPr>
          </a:p>
          <a:p>
            <a:pPr lvl="1">
              <a:lnSpc>
                <a:spcPct val="100000"/>
              </a:lnSpc>
            </a:pPr>
            <a:endParaRPr lang="en-GB" sz="1600" dirty="0">
              <a:latin typeface="Times New Roman" panose="02020603050405020304" pitchFamily="18" charset="0"/>
              <a:cs typeface="Times New Roman" panose="02020603050405020304" pitchFamily="18" charset="0"/>
            </a:endParaRPr>
          </a:p>
          <a:p>
            <a:pPr>
              <a:lnSpc>
                <a:spcPct val="100000"/>
              </a:lnSpc>
            </a:pPr>
            <a:endParaRPr lang="en-GB" sz="1600" dirty="0">
              <a:latin typeface="Times New Roman" panose="02020603050405020304" pitchFamily="18" charset="0"/>
              <a:cs typeface="Times New Roman" panose="02020603050405020304" pitchFamily="18" charset="0"/>
            </a:endParaRPr>
          </a:p>
          <a:p>
            <a:pPr>
              <a:lnSpc>
                <a:spcPct val="100000"/>
              </a:lnSpc>
            </a:pPr>
            <a:endParaRPr lang="LID4096" sz="1600" dirty="0">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4BC832D1-4FD2-5F19-4F9C-BD925128FCA8}"/>
              </a:ext>
            </a:extLst>
          </p:cNvPr>
          <p:cNvGraphicFramePr/>
          <p:nvPr>
            <p:extLst>
              <p:ext uri="{D42A27DB-BD31-4B8C-83A1-F6EECF244321}">
                <p14:modId xmlns:p14="http://schemas.microsoft.com/office/powerpoint/2010/main" val="3175844941"/>
              </p:ext>
            </p:extLst>
          </p:nvPr>
        </p:nvGraphicFramePr>
        <p:xfrm>
          <a:off x="1803862" y="595746"/>
          <a:ext cx="9750830" cy="1020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2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839C1D-B991-3683-9F71-77FA0BACFECF}"/>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FDAED27C-578A-D49F-C4DD-D21B36A5393A}"/>
              </a:ext>
            </a:extLst>
          </p:cNvPr>
          <p:cNvGraphicFramePr/>
          <p:nvPr>
            <p:extLst>
              <p:ext uri="{D42A27DB-BD31-4B8C-83A1-F6EECF244321}">
                <p14:modId xmlns:p14="http://schemas.microsoft.com/office/powerpoint/2010/main" val="2909274394"/>
              </p:ext>
            </p:extLst>
          </p:nvPr>
        </p:nvGraphicFramePr>
        <p:xfrm>
          <a:off x="8677274" y="535709"/>
          <a:ext cx="3234749" cy="862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Placeholder 6" descr="A graph of different colored bars&#10;&#10;AI-generated content may be incorrect.">
            <a:extLst>
              <a:ext uri="{FF2B5EF4-FFF2-40B4-BE49-F238E27FC236}">
                <a16:creationId xmlns:a16="http://schemas.microsoft.com/office/drawing/2014/main" id="{D1093548-9E04-5A9B-BC0D-CAA53DA4B2C5}"/>
              </a:ext>
            </a:extLst>
          </p:cNvPr>
          <p:cNvPicPr>
            <a:picLocks noGrp="1" noChangeAspect="1"/>
          </p:cNvPicPr>
          <p:nvPr>
            <p:ph type="pic" idx="1"/>
          </p:nvPr>
        </p:nvPicPr>
        <p:blipFill>
          <a:blip r:embed="rId7">
            <a:extLst>
              <a:ext uri="{28A0092B-C50C-407E-A947-70E740481C1C}">
                <a14:useLocalDpi xmlns:a14="http://schemas.microsoft.com/office/drawing/2010/main" val="0"/>
              </a:ext>
            </a:extLst>
          </a:blip>
          <a:srcRect l="4564"/>
          <a:stretch>
            <a:fillRect/>
          </a:stretch>
        </p:blipFill>
        <p:spPr>
          <a:xfrm>
            <a:off x="333394" y="563409"/>
            <a:ext cx="8229580" cy="5820640"/>
          </a:xfrm>
          <a:prstGeom prst="rect">
            <a:avLst/>
          </a:prstGeom>
          <a:ln>
            <a:solidFill>
              <a:schemeClr val="bg2">
                <a:lumMod val="90000"/>
              </a:schemeClr>
            </a:solidFill>
          </a:ln>
        </p:spPr>
      </p:pic>
      <p:cxnSp>
        <p:nvCxnSpPr>
          <p:cNvPr id="16" name="Straight Connector 15">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40AEE19-17DA-3D65-863E-46867DAA042A}"/>
              </a:ext>
            </a:extLst>
          </p:cNvPr>
          <p:cNvSpPr>
            <a:spLocks noGrp="1"/>
          </p:cNvSpPr>
          <p:nvPr>
            <p:ph type="body" sz="half" idx="2"/>
          </p:nvPr>
        </p:nvSpPr>
        <p:spPr>
          <a:xfrm>
            <a:off x="8677274" y="1779624"/>
            <a:ext cx="3400426" cy="4125876"/>
          </a:xfrm>
          <a:pattFill prst="pct5">
            <a:fgClr>
              <a:schemeClr val="bg2">
                <a:lumMod val="75000"/>
              </a:schemeClr>
            </a:fgClr>
            <a:bgClr>
              <a:schemeClr val="bg2">
                <a:lumMod val="90000"/>
              </a:schemeClr>
            </a:bgClr>
          </a:pattFill>
        </p:spPr>
        <p:txBody>
          <a:bodyPr vert="horz" lIns="91440" tIns="45720" rIns="91440" bIns="45720" rtlCol="0" anchor="t">
            <a:noAutofit/>
          </a:bodyPr>
          <a:lstStyle/>
          <a:p>
            <a:pPr>
              <a:lnSpc>
                <a:spcPct val="11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Form the various genres Fantasy stood out in having the highest average profit of 208,985,888.</a:t>
            </a:r>
          </a:p>
          <a:p>
            <a:pPr>
              <a:lnSpc>
                <a:spcPct val="11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second is Family, Adventure and animation ,each having an average profit of over 120M.</a:t>
            </a:r>
          </a:p>
          <a:p>
            <a:pPr>
              <a:lnSpc>
                <a:spcPct val="11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While sports having an average loss of 13,254,494.</a:t>
            </a:r>
          </a:p>
          <a:p>
            <a:pPr>
              <a:lnSpc>
                <a:spcPct val="11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War also having a loss of 9,800,895.</a:t>
            </a:r>
          </a:p>
        </p:txBody>
      </p:sp>
    </p:spTree>
    <p:extLst>
      <p:ext uri="{BB962C8B-B14F-4D97-AF65-F5344CB8AC3E}">
        <p14:creationId xmlns:p14="http://schemas.microsoft.com/office/powerpoint/2010/main" val="104335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BA72-B6C5-5727-324C-B96F40AC60AD}"/>
            </a:ext>
          </a:extLst>
        </p:cNvPr>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Picture Placeholder 6" descr="A graph of different colored lines&#10;&#10;AI-generated content may be incorrect.">
            <a:extLst>
              <a:ext uri="{FF2B5EF4-FFF2-40B4-BE49-F238E27FC236}">
                <a16:creationId xmlns:a16="http://schemas.microsoft.com/office/drawing/2014/main" id="{859164E0-02FE-99FB-C4FF-1B2969201E4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9976" r="9976"/>
          <a:stretch>
            <a:fillRect/>
          </a:stretch>
        </p:blipFill>
        <p:spPr>
          <a:xfrm>
            <a:off x="947232" y="2262945"/>
            <a:ext cx="5944743" cy="4071734"/>
          </a:xfrm>
          <a:prstGeom prst="rect">
            <a:avLst/>
          </a:prstGeom>
          <a:ln>
            <a:solidFill>
              <a:schemeClr val="bg2">
                <a:lumMod val="90000"/>
              </a:schemeClr>
            </a:solidFill>
          </a:ln>
        </p:spPr>
      </p:pic>
      <p:sp>
        <p:nvSpPr>
          <p:cNvPr id="5" name="Text Placeholder 4">
            <a:extLst>
              <a:ext uri="{FF2B5EF4-FFF2-40B4-BE49-F238E27FC236}">
                <a16:creationId xmlns:a16="http://schemas.microsoft.com/office/drawing/2014/main" id="{39EDD0A1-84DE-6164-4C19-B20538B072E5}"/>
              </a:ext>
            </a:extLst>
          </p:cNvPr>
          <p:cNvSpPr>
            <a:spLocks noGrp="1"/>
          </p:cNvSpPr>
          <p:nvPr>
            <p:ph type="body" sz="half" idx="2"/>
          </p:nvPr>
        </p:nvSpPr>
        <p:spPr>
          <a:xfrm>
            <a:off x="7082475" y="2262945"/>
            <a:ext cx="4659945" cy="4071734"/>
          </a:xfrm>
          <a:pattFill prst="pct5">
            <a:fgClr>
              <a:schemeClr val="bg2">
                <a:lumMod val="75000"/>
              </a:schemeClr>
            </a:fgClr>
            <a:bgClr>
              <a:schemeClr val="bg2">
                <a:lumMod val="90000"/>
              </a:schemeClr>
            </a:bgClr>
          </a:pattFill>
        </p:spPr>
        <p:txBody>
          <a:bodyPr vert="horz" lIns="91440" tIns="45720" rIns="91440" bIns="45720" rtlCol="0" anchor="t">
            <a:noAutofit/>
          </a:bodyPr>
          <a:lstStyle/>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This chart shows growth or decline in production.</a:t>
            </a:r>
          </a:p>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Drama and action are the most produced genre over the years</a:t>
            </a:r>
          </a:p>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Action having an average profit of 129,280,692.</a:t>
            </a:r>
          </a:p>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Drama having an average of profit of 31,739,009.</a:t>
            </a:r>
          </a:p>
          <a:p>
            <a:pPr marL="285750" indent="-285750">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In comparison o Fantasy that has most profit of 208,985,888,action is a good genre to consider.</a:t>
            </a:r>
          </a:p>
          <a:p>
            <a:pPr marL="285750" indent="-285750">
              <a:lnSpc>
                <a:spcPct val="100000"/>
              </a:lnSpc>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1857FEAF-0CA2-AB42-8764-BBEC4ECD0289}"/>
              </a:ext>
            </a:extLst>
          </p:cNvPr>
          <p:cNvGraphicFramePr/>
          <p:nvPr>
            <p:extLst>
              <p:ext uri="{D42A27DB-BD31-4B8C-83A1-F6EECF244321}">
                <p14:modId xmlns:p14="http://schemas.microsoft.com/office/powerpoint/2010/main" val="3242991080"/>
              </p:ext>
            </p:extLst>
          </p:nvPr>
        </p:nvGraphicFramePr>
        <p:xfrm>
          <a:off x="947232" y="1330145"/>
          <a:ext cx="7153276" cy="8620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4201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3CE6E16-CF6D-F8C8-5677-B09C32680209}"/>
              </a:ext>
            </a:extLst>
          </p:cNvPr>
          <p:cNvGraphicFramePr/>
          <p:nvPr>
            <p:extLst>
              <p:ext uri="{D42A27DB-BD31-4B8C-83A1-F6EECF244321}">
                <p14:modId xmlns:p14="http://schemas.microsoft.com/office/powerpoint/2010/main" val="2738554542"/>
              </p:ext>
            </p:extLst>
          </p:nvPr>
        </p:nvGraphicFramePr>
        <p:xfrm>
          <a:off x="573405" y="1033271"/>
          <a:ext cx="4297680" cy="1451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Placeholder 5" descr="A colorful circles with text&#10;&#10;AI-generated content may be incorrect.">
            <a:extLst>
              <a:ext uri="{FF2B5EF4-FFF2-40B4-BE49-F238E27FC236}">
                <a16:creationId xmlns:a16="http://schemas.microsoft.com/office/drawing/2014/main" id="{957DB66E-2DDE-7469-C26F-A4E74CD2F69F}"/>
              </a:ext>
            </a:extLst>
          </p:cNvPr>
          <p:cNvPicPr>
            <a:picLocks noGrp="1" noChangeAspect="1"/>
          </p:cNvPicPr>
          <p:nvPr>
            <p:ph type="pic" idx="1"/>
          </p:nvPr>
        </p:nvPicPr>
        <p:blipFill>
          <a:blip r:embed="rId7">
            <a:extLst>
              <a:ext uri="{28A0092B-C50C-407E-A947-70E740481C1C}">
                <a14:useLocalDpi xmlns:a14="http://schemas.microsoft.com/office/drawing/2010/main" val="0"/>
              </a:ext>
            </a:extLst>
          </a:blip>
          <a:srcRect t="6642" b="6642"/>
          <a:stretch>
            <a:fillRect/>
          </a:stretch>
        </p:blipFill>
        <p:spPr>
          <a:xfrm>
            <a:off x="5326761" y="963753"/>
            <a:ext cx="6291834" cy="5104538"/>
          </a:xfrm>
          <a:ln>
            <a:solidFill>
              <a:schemeClr val="bg2">
                <a:lumMod val="90000"/>
              </a:schemeClr>
            </a:solidFill>
          </a:ln>
        </p:spPr>
      </p:pic>
      <p:sp>
        <p:nvSpPr>
          <p:cNvPr id="4" name="Text Placeholder 3">
            <a:extLst>
              <a:ext uri="{FF2B5EF4-FFF2-40B4-BE49-F238E27FC236}">
                <a16:creationId xmlns:a16="http://schemas.microsoft.com/office/drawing/2014/main" id="{76D302D3-BFAC-DEAD-5AE6-E0AAB97FBBB9}"/>
              </a:ext>
            </a:extLst>
          </p:cNvPr>
          <p:cNvSpPr>
            <a:spLocks noGrp="1"/>
          </p:cNvSpPr>
          <p:nvPr>
            <p:ph type="body" sz="half" idx="2"/>
          </p:nvPr>
        </p:nvSpPr>
        <p:spPr>
          <a:xfrm>
            <a:off x="573405" y="2600692"/>
            <a:ext cx="4297680" cy="3752483"/>
          </a:xfrm>
          <a:pattFill prst="pct5">
            <a:fgClr>
              <a:schemeClr val="bg2">
                <a:lumMod val="75000"/>
              </a:schemeClr>
            </a:fgClr>
            <a:bgClr>
              <a:schemeClr val="bg2">
                <a:lumMod val="90000"/>
              </a:schemeClr>
            </a:bgClr>
          </a:pattFill>
        </p:spPr>
        <p:txBody>
          <a:bodyPr>
            <a:noAutofit/>
          </a:bodyPr>
          <a:lstStyle/>
          <a:p>
            <a:pPr marL="285750" indent="-28575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Runtime of range 90-120 have a higher rating with an average rating of 9,674.</a:t>
            </a:r>
          </a:p>
          <a:p>
            <a:pPr marL="285750" indent="-28575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followed by the 60-90 range ,with an average rating of 3,825. This is closely followed by the 120-150 range with an average rating of 2,538.</a:t>
            </a:r>
          </a:p>
          <a:p>
            <a:pPr marL="285750" indent="-28575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Less than or equal to 60 minutes appears to have the lowest rating.</a:t>
            </a:r>
          </a:p>
          <a:p>
            <a:pPr marL="285750" indent="-28575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Thus, suggesting higher runtime movies have higher ratings.</a:t>
            </a:r>
            <a:endParaRPr lang="LID4096"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709746"/>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462</TotalTime>
  <Words>1102</Words>
  <Application>Microsoft Office PowerPoint</Application>
  <PresentationFormat>Widescreen</PresentationFormat>
  <Paragraphs>105</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Grandview Display</vt:lpstr>
      <vt:lpstr>Times New Roman</vt:lpstr>
      <vt:lpstr>Wingdings</vt:lpstr>
      <vt:lpstr>DashVTI</vt:lpstr>
      <vt:lpstr>MOVIE PRODUCTION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celine sitina</dc:creator>
  <cp:lastModifiedBy>celine sitina</cp:lastModifiedBy>
  <cp:revision>1</cp:revision>
  <dcterms:created xsi:type="dcterms:W3CDTF">2025-08-03T19:57:25Z</dcterms:created>
  <dcterms:modified xsi:type="dcterms:W3CDTF">2025-08-04T13:19:38Z</dcterms:modified>
</cp:coreProperties>
</file>